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9" r:id="rId1"/>
  </p:sldMasterIdLst>
  <p:notesMasterIdLst>
    <p:notesMasterId r:id="rId15"/>
  </p:notesMasterIdLst>
  <p:handoutMasterIdLst>
    <p:handoutMasterId r:id="rId16"/>
  </p:handoutMasterIdLst>
  <p:sldIdLst>
    <p:sldId id="256" r:id="rId2"/>
    <p:sldId id="257" r:id="rId3"/>
    <p:sldId id="259" r:id="rId4"/>
    <p:sldId id="260" r:id="rId5"/>
    <p:sldId id="262" r:id="rId6"/>
    <p:sldId id="258" r:id="rId7"/>
    <p:sldId id="261" r:id="rId8"/>
    <p:sldId id="265" r:id="rId9"/>
    <p:sldId id="266" r:id="rId10"/>
    <p:sldId id="264" r:id="rId11"/>
    <p:sldId id="267" r:id="rId12"/>
    <p:sldId id="268" r:id="rId13"/>
    <p:sldId id="263" r:id="rId14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6208"/>
  </p:normalViewPr>
  <p:slideViewPr>
    <p:cSldViewPr snapToGrid="0" snapToObjects="1">
      <p:cViewPr varScale="1">
        <p:scale>
          <a:sx n="87" d="100"/>
          <a:sy n="87" d="100"/>
        </p:scale>
        <p:origin x="533" y="4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7" d="100"/>
          <a:sy n="97" d="100"/>
        </p:scale>
        <p:origin x="4328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B9B173D-BDE1-334A-A54B-AB7416F0886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FA8520C-8460-0D42-86C9-D0794A4B3E8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B85B03-F712-974C-A1D8-1F9A468F5B60}" type="datetimeFigureOut">
              <a:rPr lang="en-US" smtClean="0"/>
              <a:t>6/22/2021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E5F3C87-CBF7-CC4C-8F0D-1EB8B063577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9DA787-5DE4-CD4A-B75E-AC89ED789CE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074958-CA5E-0C46-B182-67DF590DF5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4699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33EF3F-35E2-3B43-BF81-CFC248C52316}" type="datetimeFigureOut">
              <a:rPr lang="en-US" smtClean="0"/>
              <a:t>6/22/2021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C03F89-1949-E64B-AC42-D3BE5974B6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2652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CL 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CL Branding background">
            <a:extLst>
              <a:ext uri="{FF2B5EF4-FFF2-40B4-BE49-F238E27FC236}">
                <a16:creationId xmlns:a16="http://schemas.microsoft.com/office/drawing/2014/main" id="{EA4C8DDC-D29E-5E43-9BC2-FD84B2117884}"/>
              </a:ext>
            </a:extLst>
          </p:cNvPr>
          <p:cNvSpPr/>
          <p:nvPr userDrawn="1"/>
        </p:nvSpPr>
        <p:spPr>
          <a:xfrm>
            <a:off x="0" y="0"/>
            <a:ext cx="12192000" cy="142503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UCL Brandi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25" cy="1341123"/>
          </a:xfrm>
          <a:prstGeom prst="rect">
            <a:avLst/>
          </a:prstGeom>
        </p:spPr>
      </p:pic>
      <p:sp>
        <p:nvSpPr>
          <p:cNvPr id="13" name="Faculty, Department title">
            <a:extLst>
              <a:ext uri="{FF2B5EF4-FFF2-40B4-BE49-F238E27FC236}">
                <a16:creationId xmlns:a16="http://schemas.microsoft.com/office/drawing/2014/main" id="{7B844C1D-C9E2-A040-B3FD-0E3861E051D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60000" y="360000"/>
            <a:ext cx="5760000" cy="720000"/>
          </a:xfrm>
        </p:spPr>
        <p:txBody>
          <a:bodyPr/>
          <a:lstStyle>
            <a:lvl1pPr marL="11112" indent="0">
              <a:buNone/>
              <a:defRPr sz="1400" b="1" i="0" cap="all" baseline="0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FACULTY, DEPARTMENT</a:t>
            </a:r>
            <a:endParaRPr lang="en-US" dirty="0"/>
          </a:p>
        </p:txBody>
      </p:sp>
      <p:sp>
        <p:nvSpPr>
          <p:cNvPr id="9" name="Main image" descr="Image">
            <a:extLst>
              <a:ext uri="{FF2B5EF4-FFF2-40B4-BE49-F238E27FC236}">
                <a16:creationId xmlns:a16="http://schemas.microsoft.com/office/drawing/2014/main" id="{FD55159A-63D1-334F-B344-448B05BC84B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1440000"/>
            <a:ext cx="12192000" cy="5421086"/>
          </a:xfrm>
          <a:ln>
            <a:noFill/>
          </a:ln>
        </p:spPr>
        <p:txBody>
          <a:bodyPr anchor="b" anchorCtr="0"/>
          <a:lstStyle>
            <a:lvl1pPr marL="11112" indent="0" algn="ctr">
              <a:buNone/>
              <a:defRPr sz="2400"/>
            </a:lvl1pPr>
          </a:lstStyle>
          <a:p>
            <a:r>
              <a:rPr lang="en-GB" dirty="0"/>
              <a:t>Click to add picture</a:t>
            </a:r>
            <a:br>
              <a:rPr lang="en-GB" dirty="0"/>
            </a:br>
            <a:endParaRPr lang="en-GB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1" name="Main Headline" descr="Headline">
            <a:extLst>
              <a:ext uri="{FF2B5EF4-FFF2-40B4-BE49-F238E27FC236}">
                <a16:creationId xmlns:a16="http://schemas.microsoft.com/office/drawing/2014/main" id="{6D1BEB54-27B8-4348-8671-D93B41DC5E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549105"/>
            <a:ext cx="7560000" cy="2340000"/>
          </a:xfrm>
          <a:solidFill>
            <a:srgbClr val="FFFFFF"/>
          </a:solidFill>
        </p:spPr>
        <p:txBody>
          <a:bodyPr lIns="360000" tIns="180000"/>
          <a:lstStyle>
            <a:lvl1pPr>
              <a:defRPr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Main headline,</a:t>
            </a:r>
            <a:br>
              <a:rPr lang="en-US" dirty="0"/>
            </a:br>
            <a:r>
              <a:rPr lang="en-US" dirty="0"/>
              <a:t>Arial 44pt bold</a:t>
            </a:r>
          </a:p>
        </p:txBody>
      </p:sp>
    </p:spTree>
    <p:extLst>
      <p:ext uri="{BB962C8B-B14F-4D97-AF65-F5344CB8AC3E}">
        <p14:creationId xmlns:p14="http://schemas.microsoft.com/office/powerpoint/2010/main" val="20798371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CL 2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in Headline" descr="Headline">
            <a:extLst>
              <a:ext uri="{FF2B5EF4-FFF2-40B4-BE49-F238E27FC236}">
                <a16:creationId xmlns:a16="http://schemas.microsoft.com/office/drawing/2014/main" id="{D136E2B9-C028-5142-BBB3-807BD19349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000" y="899999"/>
            <a:ext cx="8999900" cy="1368000"/>
          </a:xfrm>
        </p:spPr>
        <p:txBody>
          <a:bodyPr/>
          <a:lstStyle/>
          <a:p>
            <a:r>
              <a:rPr lang="en-US" dirty="0"/>
              <a:t>Main headline, Arial 44pt bold</a:t>
            </a:r>
          </a:p>
        </p:txBody>
      </p:sp>
      <p:sp>
        <p:nvSpPr>
          <p:cNvPr id="7" name="Text" descr="Text">
            <a:extLst>
              <a:ext uri="{FF2B5EF4-FFF2-40B4-BE49-F238E27FC236}">
                <a16:creationId xmlns:a16="http://schemas.microsoft.com/office/drawing/2014/main" id="{2D2A157B-B06B-5E44-8987-B8F38A7435D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0000" y="2412000"/>
            <a:ext cx="5399088" cy="3600000"/>
          </a:xfrm>
        </p:spPr>
        <p:txBody>
          <a:bodyPr/>
          <a:lstStyle>
            <a:lvl1pPr marL="225425" marR="0" indent="-225425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400"/>
            </a:lvl1pPr>
            <a:lvl2pPr marL="222250" indent="-222250">
              <a:buFont typeface="Arial" panose="020B0604020202020204" pitchFamily="34" charset="0"/>
              <a:buChar char="•"/>
              <a:tabLst/>
              <a:defRPr/>
            </a:lvl2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" descr="Text">
            <a:extLst>
              <a:ext uri="{FF2B5EF4-FFF2-40B4-BE49-F238E27FC236}">
                <a16:creationId xmlns:a16="http://schemas.microsoft.com/office/drawing/2014/main" id="{35F69D9D-B78C-6D4D-8B1E-AB31E336A54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940000" y="2412000"/>
            <a:ext cx="5399088" cy="3600000"/>
          </a:xfrm>
        </p:spPr>
        <p:txBody>
          <a:bodyPr/>
          <a:lstStyle>
            <a:lvl1pPr marL="225425" marR="0" indent="-225425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400"/>
            </a:lvl1pPr>
            <a:lvl2pPr marL="222250" indent="-222250">
              <a:buFont typeface="Arial" panose="020B0604020202020204" pitchFamily="34" charset="0"/>
              <a:buChar char="•"/>
              <a:tabLst/>
              <a:defRPr/>
            </a:lvl2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E4EAF8-165C-2D4A-9B32-495E40A07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6478F44-CA4B-8F47-8400-2C19AC9A20AB}" type="datetimeFigureOut">
              <a:rPr lang="en-US" smtClean="0"/>
              <a:pPr>
                <a:defRPr/>
              </a:pPr>
              <a:t>6/22/2021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BBB3CA-848C-EF44-BEE5-EB67145F2B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DB6E47-510B-8542-8D2A-81F475B8D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68DF897-BF7D-364E-94C4-DBD7D61CD3A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76271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UCL 3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in Headline" descr="Headline">
            <a:extLst>
              <a:ext uri="{FF2B5EF4-FFF2-40B4-BE49-F238E27FC236}">
                <a16:creationId xmlns:a16="http://schemas.microsoft.com/office/drawing/2014/main" id="{D136E2B9-C028-5142-BBB3-807BD19349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000" y="899999"/>
            <a:ext cx="8999900" cy="1368000"/>
          </a:xfrm>
        </p:spPr>
        <p:txBody>
          <a:bodyPr/>
          <a:lstStyle/>
          <a:p>
            <a:r>
              <a:rPr lang="en-US" dirty="0"/>
              <a:t>Main headline, Arial 44pt bold</a:t>
            </a:r>
          </a:p>
        </p:txBody>
      </p:sp>
      <p:sp>
        <p:nvSpPr>
          <p:cNvPr id="8" name="Text" descr="Text">
            <a:extLst>
              <a:ext uri="{FF2B5EF4-FFF2-40B4-BE49-F238E27FC236}">
                <a16:creationId xmlns:a16="http://schemas.microsoft.com/office/drawing/2014/main" id="{83D66963-CB2B-4B4F-BCF3-CFD7FD192F0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0000" y="2412000"/>
            <a:ext cx="3420000" cy="3600000"/>
          </a:xfrm>
        </p:spPr>
        <p:txBody>
          <a:bodyPr/>
          <a:lstStyle>
            <a:lvl1pPr marL="11112" indent="0">
              <a:buNone/>
              <a:defRPr sz="1800"/>
            </a:lvl1pPr>
            <a:lvl3pPr marL="180975" indent="-171450">
              <a:buFont typeface="Arial" panose="020B0604020202020204" pitchFamily="34" charset="0"/>
              <a:buChar char="•"/>
              <a:tabLst/>
              <a:defRPr/>
            </a:lvl3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" descr="Text">
            <a:extLst>
              <a:ext uri="{FF2B5EF4-FFF2-40B4-BE49-F238E27FC236}">
                <a16:creationId xmlns:a16="http://schemas.microsoft.com/office/drawing/2014/main" id="{F7085F07-56B0-4443-841E-8375628232B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20000" y="2412000"/>
            <a:ext cx="3420000" cy="3600000"/>
          </a:xfrm>
        </p:spPr>
        <p:txBody>
          <a:bodyPr/>
          <a:lstStyle>
            <a:lvl1pPr marL="11112" indent="0">
              <a:buNone/>
              <a:defRPr sz="1800"/>
            </a:lvl1pPr>
            <a:lvl3pPr marL="180975" indent="-169863">
              <a:tabLst/>
              <a:defRPr/>
            </a:lvl3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" descr="Text">
            <a:extLst>
              <a:ext uri="{FF2B5EF4-FFF2-40B4-BE49-F238E27FC236}">
                <a16:creationId xmlns:a16="http://schemas.microsoft.com/office/drawing/2014/main" id="{BB07EA65-C349-F04B-BF09-CC2483489C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280000" y="2412000"/>
            <a:ext cx="3420000" cy="3600000"/>
          </a:xfrm>
        </p:spPr>
        <p:txBody>
          <a:bodyPr/>
          <a:lstStyle>
            <a:lvl1pPr marL="11112" indent="0">
              <a:buNone/>
              <a:defRPr sz="1800"/>
            </a:lvl1pPr>
            <a:lvl3pPr marL="180975" indent="-169863">
              <a:tabLst/>
              <a:defRPr/>
            </a:lvl3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E4EAF8-165C-2D4A-9B32-495E40A07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6478F44-CA4B-8F47-8400-2C19AC9A20AB}" type="datetimeFigureOut">
              <a:rPr lang="en-US" smtClean="0"/>
              <a:pPr>
                <a:defRPr/>
              </a:pPr>
              <a:t>6/22/2021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BBB3CA-848C-EF44-BEE5-EB67145F2B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DB6E47-510B-8542-8D2A-81F475B8D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68DF897-BF7D-364E-94C4-DBD7D61CD3A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97744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CL 4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in Headline" descr="Headline">
            <a:extLst>
              <a:ext uri="{FF2B5EF4-FFF2-40B4-BE49-F238E27FC236}">
                <a16:creationId xmlns:a16="http://schemas.microsoft.com/office/drawing/2014/main" id="{D136E2B9-C028-5142-BBB3-807BD19349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000" y="899999"/>
            <a:ext cx="8999900" cy="1368000"/>
          </a:xfrm>
        </p:spPr>
        <p:txBody>
          <a:bodyPr/>
          <a:lstStyle/>
          <a:p>
            <a:r>
              <a:rPr lang="en-US" dirty="0"/>
              <a:t>Main headline, Arial 44pt bold</a:t>
            </a:r>
          </a:p>
        </p:txBody>
      </p:sp>
      <p:sp>
        <p:nvSpPr>
          <p:cNvPr id="15" name="Text" descr="Text">
            <a:extLst>
              <a:ext uri="{FF2B5EF4-FFF2-40B4-BE49-F238E27FC236}">
                <a16:creationId xmlns:a16="http://schemas.microsoft.com/office/drawing/2014/main" id="{23293D9A-92DE-2745-A551-12503D5B38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0000" y="2412000"/>
            <a:ext cx="2610000" cy="3764200"/>
          </a:xfrm>
          <a:noFill/>
        </p:spPr>
        <p:txBody>
          <a:bodyPr lIns="0" tIns="0" rIns="0" bIns="0"/>
          <a:lstStyle>
            <a:lvl1pPr>
              <a:defRPr sz="1800"/>
            </a:lvl1pPr>
            <a:lvl2pPr>
              <a:buFontTx/>
              <a:buNone/>
              <a:defRPr/>
            </a:lvl2pPr>
            <a:lvl3pPr marL="180975" indent="-169863">
              <a:tabLst/>
              <a:defRPr/>
            </a:lvl3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" descr="Text">
            <a:extLst>
              <a:ext uri="{FF2B5EF4-FFF2-40B4-BE49-F238E27FC236}">
                <a16:creationId xmlns:a16="http://schemas.microsoft.com/office/drawing/2014/main" id="{F11753E1-8533-844D-B406-655C6C93304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87688" y="2412000"/>
            <a:ext cx="2610000" cy="3764200"/>
          </a:xfrm>
          <a:noFill/>
        </p:spPr>
        <p:txBody>
          <a:bodyPr lIns="0" tIns="0" rIns="0" bIns="0"/>
          <a:lstStyle>
            <a:lvl1pPr>
              <a:defRPr sz="1800"/>
            </a:lvl1pPr>
            <a:lvl2pPr>
              <a:buFontTx/>
              <a:buNone/>
              <a:defRPr/>
            </a:lvl2pPr>
            <a:lvl3pPr marL="180975" indent="-169863">
              <a:tabLst/>
              <a:defRPr/>
            </a:lvl3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" descr="Text">
            <a:extLst>
              <a:ext uri="{FF2B5EF4-FFF2-40B4-BE49-F238E27FC236}">
                <a16:creationId xmlns:a16="http://schemas.microsoft.com/office/drawing/2014/main" id="{562D057E-84DA-844C-8F30-A88C629E1DF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168008" y="2412000"/>
            <a:ext cx="2610000" cy="3764200"/>
          </a:xfrm>
          <a:noFill/>
        </p:spPr>
        <p:txBody>
          <a:bodyPr lIns="0" tIns="0" rIns="0" bIns="0"/>
          <a:lstStyle>
            <a:lvl1pPr>
              <a:defRPr sz="1800"/>
            </a:lvl1pPr>
            <a:lvl2pPr>
              <a:buFontTx/>
              <a:buNone/>
              <a:defRPr/>
            </a:lvl2pPr>
            <a:lvl3pPr marL="180975" indent="-169863">
              <a:tabLst/>
              <a:defRPr/>
            </a:lvl3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" descr="Text">
            <a:extLst>
              <a:ext uri="{FF2B5EF4-FFF2-40B4-BE49-F238E27FC236}">
                <a16:creationId xmlns:a16="http://schemas.microsoft.com/office/drawing/2014/main" id="{3FA6CE8B-790A-C44A-B1D0-DA5AC754A4F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048328" y="2412000"/>
            <a:ext cx="2610000" cy="3764200"/>
          </a:xfrm>
          <a:noFill/>
        </p:spPr>
        <p:txBody>
          <a:bodyPr lIns="0" tIns="0" rIns="0" bIns="0"/>
          <a:lstStyle>
            <a:lvl1pPr>
              <a:defRPr sz="1800"/>
            </a:lvl1pPr>
            <a:lvl2pPr>
              <a:buFontTx/>
              <a:buNone/>
              <a:defRPr/>
            </a:lvl2pPr>
            <a:lvl3pPr marL="180975" indent="-169863">
              <a:tabLst/>
              <a:defRPr/>
            </a:lvl3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E4EAF8-165C-2D4A-9B32-495E40A07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6478F44-CA4B-8F47-8400-2C19AC9A20AB}" type="datetimeFigureOut">
              <a:rPr lang="en-US" smtClean="0"/>
              <a:pPr>
                <a:defRPr/>
              </a:pPr>
              <a:t>6/22/2021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BBB3CA-848C-EF44-BEE5-EB67145F2B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DB6E47-510B-8542-8D2A-81F475B8D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68DF897-BF7D-364E-94C4-DBD7D61CD3A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63344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CL 4 column colour pane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in Headline" descr="Headline">
            <a:extLst>
              <a:ext uri="{FF2B5EF4-FFF2-40B4-BE49-F238E27FC236}">
                <a16:creationId xmlns:a16="http://schemas.microsoft.com/office/drawing/2014/main" id="{5CB62203-BCF9-3241-9684-0F4402446FA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0000" y="900000"/>
            <a:ext cx="2610000" cy="5220000"/>
          </a:xfrm>
          <a:solidFill>
            <a:schemeClr val="bg2"/>
          </a:solidFill>
        </p:spPr>
        <p:txBody>
          <a:bodyPr lIns="180000" tIns="180000" rIns="180000" bIns="180000"/>
          <a:lstStyle>
            <a:lvl1pPr marL="11112" indent="0">
              <a:buNone/>
              <a:defRPr/>
            </a:lvl1pPr>
            <a:lvl2pPr>
              <a:buFontTx/>
              <a:buNone/>
              <a:defRPr/>
            </a:lvl2pPr>
          </a:lstStyle>
          <a:p>
            <a:pPr lvl="0"/>
            <a:r>
              <a:rPr lang="en-US" sz="3600">
                <a:latin typeface="Arial" panose="020B0604020202020204" pitchFamily="34" charset="0"/>
                <a:cs typeface="Arial" panose="020B0604020202020204" pitchFamily="34" charset="0"/>
              </a:rPr>
              <a:t>Edit Master text styles</a:t>
            </a:r>
          </a:p>
        </p:txBody>
      </p:sp>
      <p:sp>
        <p:nvSpPr>
          <p:cNvPr id="8" name="background">
            <a:extLst>
              <a:ext uri="{FF2B5EF4-FFF2-40B4-BE49-F238E27FC236}">
                <a16:creationId xmlns:a16="http://schemas.microsoft.com/office/drawing/2014/main" id="{E0051C4D-5840-9846-A6CC-052B1F915DE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286800" y="900000"/>
            <a:ext cx="2610000" cy="5220000"/>
          </a:xfrm>
          <a:solidFill>
            <a:schemeClr val="bg2"/>
          </a:solidFill>
        </p:spPr>
        <p:txBody>
          <a:bodyPr lIns="180000" tIns="180000" rIns="180000" bIns="180000"/>
          <a:lstStyle>
            <a:lvl1pPr marL="11112" indent="0">
              <a:buNone/>
              <a:defRPr/>
            </a:lvl1pPr>
            <a:lvl2pPr>
              <a:buFontTx/>
              <a:buNone/>
              <a:defRPr/>
            </a:lvl2pPr>
          </a:lstStyle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pic>
        <p:nvPicPr>
          <p:cNvPr id="19" name="Picture" descr="Image">
            <a:extLst>
              <a:ext uri="{FF2B5EF4-FFF2-40B4-BE49-F238E27FC236}">
                <a16:creationId xmlns:a16="http://schemas.microsoft.com/office/drawing/2014/main" id="{7D295661-D9DD-8D43-9041-6814DE8FF69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905624" y="1290917"/>
            <a:ext cx="1328200" cy="1557617"/>
          </a:xfrm>
          <a:prstGeom prst="rect">
            <a:avLst/>
          </a:prstGeom>
        </p:spPr>
      </p:pic>
      <p:sp>
        <p:nvSpPr>
          <p:cNvPr id="13" name="Text" descr="Text">
            <a:extLst>
              <a:ext uri="{FF2B5EF4-FFF2-40B4-BE49-F238E27FC236}">
                <a16:creationId xmlns:a16="http://schemas.microsoft.com/office/drawing/2014/main" id="{73CED3B5-33C7-894B-9D58-FC396998F4D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03712" y="3073400"/>
            <a:ext cx="2222500" cy="3022600"/>
          </a:xfrm>
        </p:spPr>
        <p:txBody>
          <a:bodyPr/>
          <a:lstStyle>
            <a:lvl1pPr>
              <a:defRPr sz="1800"/>
            </a:lvl1pPr>
            <a:lvl2pPr algn="l">
              <a:defRPr sz="1800"/>
            </a:lvl2pPr>
            <a:lvl3pPr marL="180975" indent="-169863">
              <a:tabLst/>
              <a:defRPr/>
            </a:lvl3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background">
            <a:extLst>
              <a:ext uri="{FF2B5EF4-FFF2-40B4-BE49-F238E27FC236}">
                <a16:creationId xmlns:a16="http://schemas.microsoft.com/office/drawing/2014/main" id="{E69AB749-3152-6149-94E2-04859418173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38800" y="900000"/>
            <a:ext cx="2610000" cy="5220000"/>
          </a:xfrm>
          <a:solidFill>
            <a:schemeClr val="bg2"/>
          </a:solidFill>
        </p:spPr>
        <p:txBody>
          <a:bodyPr lIns="180000" tIns="180000" rIns="180000" bIns="180000"/>
          <a:lstStyle>
            <a:lvl1pPr marL="11112" indent="0">
              <a:buNone/>
              <a:defRPr/>
            </a:lvl1pPr>
            <a:lvl2pPr>
              <a:buFontTx/>
              <a:buNone/>
              <a:defRPr/>
            </a:lvl2pPr>
          </a:lstStyle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pic>
        <p:nvPicPr>
          <p:cNvPr id="21" name="Picture" descr="Image">
            <a:extLst>
              <a:ext uri="{FF2B5EF4-FFF2-40B4-BE49-F238E27FC236}">
                <a16:creationId xmlns:a16="http://schemas.microsoft.com/office/drawing/2014/main" id="{34669171-BF23-B54C-8D3F-B1C89E122C3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60096" y="1292400"/>
            <a:ext cx="1328200" cy="1557617"/>
          </a:xfrm>
          <a:prstGeom prst="rect">
            <a:avLst/>
          </a:prstGeom>
        </p:spPr>
      </p:pic>
      <p:sp>
        <p:nvSpPr>
          <p:cNvPr id="14" name="Text" descr="Text">
            <a:extLst>
              <a:ext uri="{FF2B5EF4-FFF2-40B4-BE49-F238E27FC236}">
                <a16:creationId xmlns:a16="http://schemas.microsoft.com/office/drawing/2014/main" id="{87F3A240-3369-0145-B540-5A60FA0848E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456040" y="3073400"/>
            <a:ext cx="2222500" cy="3022600"/>
          </a:xfrm>
        </p:spPr>
        <p:txBody>
          <a:bodyPr/>
          <a:lstStyle>
            <a:lvl1pPr>
              <a:defRPr sz="1800"/>
            </a:lvl1pPr>
            <a:lvl2pPr algn="l">
              <a:defRPr sz="1800"/>
            </a:lvl2pPr>
            <a:lvl3pPr marL="180975" indent="-169863">
              <a:tabLst/>
              <a:defRPr/>
            </a:lvl3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background">
            <a:extLst>
              <a:ext uri="{FF2B5EF4-FFF2-40B4-BE49-F238E27FC236}">
                <a16:creationId xmlns:a16="http://schemas.microsoft.com/office/drawing/2014/main" id="{F708712F-D0E9-B94A-A9B7-F258F0F10A7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190800" y="900000"/>
            <a:ext cx="2610000" cy="5220000"/>
          </a:xfrm>
          <a:solidFill>
            <a:schemeClr val="bg2"/>
          </a:solidFill>
        </p:spPr>
        <p:txBody>
          <a:bodyPr lIns="180000" tIns="180000" rIns="180000" bIns="180000"/>
          <a:lstStyle>
            <a:lvl1pPr marL="11112" indent="0">
              <a:buNone/>
              <a:defRPr/>
            </a:lvl1pPr>
            <a:lvl2pPr>
              <a:buFontTx/>
              <a:buNone/>
              <a:defRPr/>
            </a:lvl2pPr>
          </a:lstStyle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pic>
        <p:nvPicPr>
          <p:cNvPr id="22" name="Picture" descr="Image">
            <a:extLst>
              <a:ext uri="{FF2B5EF4-FFF2-40B4-BE49-F238E27FC236}">
                <a16:creationId xmlns:a16="http://schemas.microsoft.com/office/drawing/2014/main" id="{8073F21E-F4EF-B246-B7E8-4FA799EC37B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40416" y="1290917"/>
            <a:ext cx="1328200" cy="1557617"/>
          </a:xfrm>
          <a:prstGeom prst="rect">
            <a:avLst/>
          </a:prstGeom>
        </p:spPr>
      </p:pic>
      <p:sp>
        <p:nvSpPr>
          <p:cNvPr id="16" name="Text" descr="Text">
            <a:extLst>
              <a:ext uri="{FF2B5EF4-FFF2-40B4-BE49-F238E27FC236}">
                <a16:creationId xmlns:a16="http://schemas.microsoft.com/office/drawing/2014/main" id="{5387EEB0-9F43-E241-9EDB-010FB36582B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408368" y="3068960"/>
            <a:ext cx="2222500" cy="3022600"/>
          </a:xfrm>
        </p:spPr>
        <p:txBody>
          <a:bodyPr/>
          <a:lstStyle>
            <a:lvl1pPr>
              <a:defRPr sz="1800"/>
            </a:lvl1pPr>
            <a:lvl2pPr algn="l">
              <a:defRPr sz="1800"/>
            </a:lvl2pPr>
            <a:lvl3pPr marL="180975" indent="-169863">
              <a:tabLst/>
              <a:defRPr/>
            </a:lvl3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373E51-46F8-B446-A241-A5395388A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6478F44-CA4B-8F47-8400-2C19AC9A20AB}" type="datetimeFigureOut">
              <a:rPr lang="en-US" smtClean="0"/>
              <a:pPr>
                <a:defRPr/>
              </a:pPr>
              <a:t>6/22/2021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BCFD4B-BF38-E841-868E-C9F3BBC726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688DCC-68B7-D349-B50E-BEE3CC1D87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68DF897-BF7D-364E-94C4-DBD7D61CD3A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68361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CL two column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in Headline" descr="Headline">
            <a:extLst>
              <a:ext uri="{FF2B5EF4-FFF2-40B4-BE49-F238E27FC236}">
                <a16:creationId xmlns:a16="http://schemas.microsoft.com/office/drawing/2014/main" id="{D136E2B9-C028-5142-BBB3-807BD19349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000" y="899999"/>
            <a:ext cx="5400000" cy="2325802"/>
          </a:xfrm>
        </p:spPr>
        <p:txBody>
          <a:bodyPr/>
          <a:lstStyle>
            <a:lvl1pPr>
              <a:defRPr sz="3600" b="0"/>
            </a:lvl1pPr>
          </a:lstStyle>
          <a:p>
            <a:pPr lvl="0"/>
            <a:r>
              <a:rPr lang="en-GB" dirty="0"/>
              <a:t>Heading</a:t>
            </a:r>
          </a:p>
        </p:txBody>
      </p:sp>
      <p:sp>
        <p:nvSpPr>
          <p:cNvPr id="11" name="Text" descr="Text">
            <a:extLst>
              <a:ext uri="{FF2B5EF4-FFF2-40B4-BE49-F238E27FC236}">
                <a16:creationId xmlns:a16="http://schemas.microsoft.com/office/drawing/2014/main" id="{96CC15FA-5D3D-604E-8882-80A2838906C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0000" y="3618500"/>
            <a:ext cx="5399088" cy="2617200"/>
          </a:xfrm>
        </p:spPr>
        <p:txBody>
          <a:bodyPr/>
          <a:lstStyle>
            <a:lvl1pPr marL="180975" marR="0" indent="-180975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8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Picture" descr="Image">
            <a:extLst>
              <a:ext uri="{FF2B5EF4-FFF2-40B4-BE49-F238E27FC236}">
                <a16:creationId xmlns:a16="http://schemas.microsoft.com/office/drawing/2014/main" id="{C443FA27-F0DB-1840-998D-206100BED38F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5940000" y="900000"/>
            <a:ext cx="5400000" cy="5344683"/>
          </a:xfrm>
          <a:solidFill>
            <a:srgbClr val="FFFFFF"/>
          </a:solidFill>
          <a:ln>
            <a:noFill/>
          </a:ln>
        </p:spPr>
        <p:txBody>
          <a:bodyPr anchor="b" anchorCtr="0"/>
          <a:lstStyle>
            <a:lvl1pPr marL="11112" indent="0" algn="ctr">
              <a:buNone/>
              <a:defRPr sz="2400"/>
            </a:lvl1pPr>
          </a:lstStyle>
          <a:p>
            <a:r>
              <a:rPr lang="en-GB" dirty="0"/>
              <a:t>Click to add picture</a:t>
            </a:r>
            <a:br>
              <a:rPr lang="en-GB" dirty="0"/>
            </a:br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E4EAF8-165C-2D4A-9B32-495E40A07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6478F44-CA4B-8F47-8400-2C19AC9A20AB}" type="datetimeFigureOut">
              <a:rPr lang="en-US" smtClean="0"/>
              <a:pPr>
                <a:defRPr/>
              </a:pPr>
              <a:t>6/22/2021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BBB3CA-848C-EF44-BEE5-EB67145F2B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DB6E47-510B-8542-8D2A-81F475B8D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68DF897-BF7D-364E-94C4-DBD7D61CD3A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22159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CL three column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" descr="Image">
            <a:extLst>
              <a:ext uri="{FF2B5EF4-FFF2-40B4-BE49-F238E27FC236}">
                <a16:creationId xmlns:a16="http://schemas.microsoft.com/office/drawing/2014/main" id="{935F83AB-29A1-EF49-B6EC-5214A87545D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60000" y="900000"/>
            <a:ext cx="3420000" cy="2880000"/>
          </a:xfrm>
          <a:solidFill>
            <a:srgbClr val="FFFFFF"/>
          </a:solidFill>
          <a:ln>
            <a:noFill/>
          </a:ln>
        </p:spPr>
        <p:txBody>
          <a:bodyPr anchor="b" anchorCtr="0"/>
          <a:lstStyle>
            <a:lvl1pPr marL="11112" indent="0" algn="ctr">
              <a:buNone/>
              <a:defRPr sz="2400"/>
            </a:lvl1pPr>
          </a:lstStyle>
          <a:p>
            <a:r>
              <a:rPr lang="en-GB" dirty="0"/>
              <a:t>Click to add picture</a:t>
            </a:r>
            <a:br>
              <a:rPr lang="en-GB" dirty="0"/>
            </a:br>
            <a:endParaRPr lang="en-GB" dirty="0"/>
          </a:p>
        </p:txBody>
      </p:sp>
      <p:sp>
        <p:nvSpPr>
          <p:cNvPr id="8" name="Text" descr="Text">
            <a:extLst>
              <a:ext uri="{FF2B5EF4-FFF2-40B4-BE49-F238E27FC236}">
                <a16:creationId xmlns:a16="http://schemas.microsoft.com/office/drawing/2014/main" id="{83D66963-CB2B-4B4F-BCF3-CFD7FD192F0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0000" y="4017600"/>
            <a:ext cx="3420000" cy="2304000"/>
          </a:xfrm>
        </p:spPr>
        <p:txBody>
          <a:bodyPr/>
          <a:lstStyle>
            <a:lvl1pPr marL="180975" indent="-169863">
              <a:tabLst/>
              <a:defRPr sz="18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Picture" descr="Image">
            <a:extLst>
              <a:ext uri="{FF2B5EF4-FFF2-40B4-BE49-F238E27FC236}">
                <a16:creationId xmlns:a16="http://schemas.microsoft.com/office/drawing/2014/main" id="{E95E3DE4-2C02-DF4D-871A-130A912A3EB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295800" y="900000"/>
            <a:ext cx="3420000" cy="2880000"/>
          </a:xfrm>
          <a:solidFill>
            <a:srgbClr val="FFFFFF"/>
          </a:solidFill>
          <a:ln>
            <a:noFill/>
          </a:ln>
        </p:spPr>
        <p:txBody>
          <a:bodyPr anchor="b" anchorCtr="0"/>
          <a:lstStyle>
            <a:lvl1pPr marL="11112" indent="0" algn="ctr">
              <a:buNone/>
              <a:defRPr sz="2400"/>
            </a:lvl1pPr>
          </a:lstStyle>
          <a:p>
            <a:r>
              <a:rPr lang="en-GB" dirty="0"/>
              <a:t>Click to add picture</a:t>
            </a:r>
            <a:br>
              <a:rPr lang="en-GB" dirty="0"/>
            </a:br>
            <a:endParaRPr lang="en-GB" dirty="0"/>
          </a:p>
        </p:txBody>
      </p:sp>
      <p:sp>
        <p:nvSpPr>
          <p:cNvPr id="10" name="Text" descr="Text">
            <a:extLst>
              <a:ext uri="{FF2B5EF4-FFF2-40B4-BE49-F238E27FC236}">
                <a16:creationId xmlns:a16="http://schemas.microsoft.com/office/drawing/2014/main" id="{F7085F07-56B0-4443-841E-8375628232B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20000" y="4017600"/>
            <a:ext cx="3420000" cy="2304000"/>
          </a:xfrm>
        </p:spPr>
        <p:txBody>
          <a:bodyPr/>
          <a:lstStyle>
            <a:lvl1pPr marL="180975" indent="-169863">
              <a:tabLst/>
              <a:defRPr sz="18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Picture" descr="Image">
            <a:extLst>
              <a:ext uri="{FF2B5EF4-FFF2-40B4-BE49-F238E27FC236}">
                <a16:creationId xmlns:a16="http://schemas.microsoft.com/office/drawing/2014/main" id="{08A0AD7D-724B-E44B-89BE-D93B46E6BC83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256240" y="900000"/>
            <a:ext cx="3420000" cy="2880000"/>
          </a:xfrm>
          <a:solidFill>
            <a:srgbClr val="FFFFFF"/>
          </a:solidFill>
          <a:ln>
            <a:noFill/>
          </a:ln>
        </p:spPr>
        <p:txBody>
          <a:bodyPr anchor="b" anchorCtr="0"/>
          <a:lstStyle>
            <a:lvl1pPr marL="11112" indent="0" algn="ctr">
              <a:buNone/>
              <a:defRPr sz="2400"/>
            </a:lvl1pPr>
          </a:lstStyle>
          <a:p>
            <a:r>
              <a:rPr lang="en-GB" dirty="0"/>
              <a:t>Click to add picture</a:t>
            </a:r>
            <a:br>
              <a:rPr lang="en-GB" dirty="0"/>
            </a:br>
            <a:endParaRPr lang="en-GB" dirty="0"/>
          </a:p>
        </p:txBody>
      </p:sp>
      <p:sp>
        <p:nvSpPr>
          <p:cNvPr id="11" name="Text" descr="Text">
            <a:extLst>
              <a:ext uri="{FF2B5EF4-FFF2-40B4-BE49-F238E27FC236}">
                <a16:creationId xmlns:a16="http://schemas.microsoft.com/office/drawing/2014/main" id="{BB07EA65-C349-F04B-BF09-CC2483489C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280218" y="4017600"/>
            <a:ext cx="3420000" cy="2304000"/>
          </a:xfrm>
        </p:spPr>
        <p:txBody>
          <a:bodyPr/>
          <a:lstStyle>
            <a:lvl1pPr marL="180975" indent="-169863">
              <a:tabLst/>
              <a:defRPr sz="18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E4EAF8-165C-2D4A-9B32-495E40A07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6478F44-CA4B-8F47-8400-2C19AC9A20AB}" type="datetimeFigureOut">
              <a:rPr lang="en-US" smtClean="0"/>
              <a:pPr>
                <a:defRPr/>
              </a:pPr>
              <a:t>6/22/2021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BBB3CA-848C-EF44-BEE5-EB67145F2B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DB6E47-510B-8542-8D2A-81F475B8D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68DF897-BF7D-364E-94C4-DBD7D61CD3A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085859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CL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in Headline" descr="Headline">
            <a:extLst>
              <a:ext uri="{FF2B5EF4-FFF2-40B4-BE49-F238E27FC236}">
                <a16:creationId xmlns:a16="http://schemas.microsoft.com/office/drawing/2014/main" id="{D136E2B9-C028-5142-BBB3-807BD19349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000" y="899999"/>
            <a:ext cx="8999900" cy="1368000"/>
          </a:xfrm>
        </p:spPr>
        <p:txBody>
          <a:bodyPr/>
          <a:lstStyle/>
          <a:p>
            <a:r>
              <a:rPr lang="en-US" dirty="0"/>
              <a:t>Main headline, Arial 44pt bold</a:t>
            </a:r>
          </a:p>
        </p:txBody>
      </p:sp>
      <p:sp>
        <p:nvSpPr>
          <p:cNvPr id="11" name="Table" descr="Text / Table">
            <a:extLst>
              <a:ext uri="{FF2B5EF4-FFF2-40B4-BE49-F238E27FC236}">
                <a16:creationId xmlns:a16="http://schemas.microsoft.com/office/drawing/2014/main" id="{4DEFD8C9-6C2B-9C49-9F6F-5A35A2B747AF}"/>
              </a:ext>
            </a:extLst>
          </p:cNvPr>
          <p:cNvSpPr>
            <a:spLocks noGrp="1"/>
          </p:cNvSpPr>
          <p:nvPr>
            <p:ph type="tbl" sz="quarter" idx="14" hasCustomPrompt="1"/>
          </p:nvPr>
        </p:nvSpPr>
        <p:spPr>
          <a:xfrm>
            <a:off x="360363" y="2286001"/>
            <a:ext cx="11553825" cy="4073524"/>
          </a:xfrm>
        </p:spPr>
        <p:txBody>
          <a:bodyPr/>
          <a:lstStyle/>
          <a:p>
            <a:r>
              <a:rPr lang="en-GB" dirty="0"/>
              <a:t>Click to add table</a:t>
            </a:r>
            <a:endParaRPr lang="en-US" dirty="0"/>
          </a:p>
        </p:txBody>
      </p:sp>
      <p:sp>
        <p:nvSpPr>
          <p:cNvPr id="8" name="Text">
            <a:extLst>
              <a:ext uri="{FF2B5EF4-FFF2-40B4-BE49-F238E27FC236}">
                <a16:creationId xmlns:a16="http://schemas.microsoft.com/office/drawing/2014/main" id="{D31E44D0-02C4-914B-B5F4-F5B0F5862CB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366454" y="2414430"/>
            <a:ext cx="2557322" cy="2623913"/>
          </a:xfrm>
        </p:spPr>
        <p:txBody>
          <a:bodyPr/>
          <a:lstStyle>
            <a:lvl1pPr marL="180975" indent="-169863">
              <a:tabLst/>
              <a:defRPr sz="18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E4EAF8-165C-2D4A-9B32-495E40A07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6478F44-CA4B-8F47-8400-2C19AC9A20AB}" type="datetimeFigureOut">
              <a:rPr lang="en-US" smtClean="0"/>
              <a:pPr>
                <a:defRPr/>
              </a:pPr>
              <a:t>6/22/2021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BBB3CA-848C-EF44-BEE5-EB67145F2B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DB6E47-510B-8542-8D2A-81F475B8D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68DF897-BF7D-364E-94C4-DBD7D61CD3A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906350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UCL Tab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in Headline" descr="Headline">
            <a:extLst>
              <a:ext uri="{FF2B5EF4-FFF2-40B4-BE49-F238E27FC236}">
                <a16:creationId xmlns:a16="http://schemas.microsoft.com/office/drawing/2014/main" id="{D136E2B9-C028-5142-BBB3-807BD19349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000" y="899999"/>
            <a:ext cx="8999900" cy="1368000"/>
          </a:xfrm>
        </p:spPr>
        <p:txBody>
          <a:bodyPr/>
          <a:lstStyle/>
          <a:p>
            <a:r>
              <a:rPr lang="en-US" dirty="0"/>
              <a:t>Main headline, Arial 44pt bold</a:t>
            </a:r>
          </a:p>
        </p:txBody>
      </p:sp>
      <p:sp>
        <p:nvSpPr>
          <p:cNvPr id="7" name="Table" descr="Text / Table">
            <a:extLst>
              <a:ext uri="{FF2B5EF4-FFF2-40B4-BE49-F238E27FC236}">
                <a16:creationId xmlns:a16="http://schemas.microsoft.com/office/drawing/2014/main" id="{01422A73-1E05-8B44-93EA-70AD3FCEEC9E}"/>
              </a:ext>
            </a:extLst>
          </p:cNvPr>
          <p:cNvSpPr>
            <a:spLocks noGrp="1"/>
          </p:cNvSpPr>
          <p:nvPr>
            <p:ph type="tbl" sz="quarter" idx="14" hasCustomPrompt="1"/>
          </p:nvPr>
        </p:nvSpPr>
        <p:spPr>
          <a:xfrm>
            <a:off x="360363" y="2286001"/>
            <a:ext cx="11553825" cy="4073524"/>
          </a:xfrm>
        </p:spPr>
        <p:txBody>
          <a:bodyPr/>
          <a:lstStyle/>
          <a:p>
            <a:r>
              <a:rPr lang="en-GB" dirty="0"/>
              <a:t>Click to add table</a:t>
            </a:r>
            <a:endParaRPr lang="en-US" dirty="0"/>
          </a:p>
        </p:txBody>
      </p:sp>
      <p:sp>
        <p:nvSpPr>
          <p:cNvPr id="9" name="Text">
            <a:extLst>
              <a:ext uri="{FF2B5EF4-FFF2-40B4-BE49-F238E27FC236}">
                <a16:creationId xmlns:a16="http://schemas.microsoft.com/office/drawing/2014/main" id="{AD015BAE-CDFB-0848-8398-8E01CAEBAA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0000" y="3451091"/>
            <a:ext cx="2610000" cy="2894291"/>
          </a:xfrm>
          <a:noFill/>
        </p:spPr>
        <p:txBody>
          <a:bodyPr lIns="0" tIns="0" rIns="0" bIns="0"/>
          <a:lstStyle>
            <a:lvl1pPr>
              <a:defRPr sz="1800"/>
            </a:lvl1pPr>
            <a:lvl2pPr>
              <a:buFontTx/>
              <a:buNone/>
              <a:defRPr/>
            </a:lvl2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E4EAF8-165C-2D4A-9B32-495E40A07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6478F44-CA4B-8F47-8400-2C19AC9A20AB}" type="datetimeFigureOut">
              <a:rPr lang="en-US" smtClean="0"/>
              <a:pPr>
                <a:defRPr/>
              </a:pPr>
              <a:t>6/22/2021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BBB3CA-848C-EF44-BEE5-EB67145F2B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DB6E47-510B-8542-8D2A-81F475B8D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68DF897-BF7D-364E-94C4-DBD7D61CD3A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470628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UCL Contact 2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in Headline" descr="Headline">
            <a:extLst>
              <a:ext uri="{FF2B5EF4-FFF2-40B4-BE49-F238E27FC236}">
                <a16:creationId xmlns:a16="http://schemas.microsoft.com/office/drawing/2014/main" id="{D136E2B9-C028-5142-BBB3-807BD19349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000" y="899999"/>
            <a:ext cx="8999900" cy="1368000"/>
          </a:xfrm>
        </p:spPr>
        <p:txBody>
          <a:bodyPr/>
          <a:lstStyle/>
          <a:p>
            <a:r>
              <a:rPr lang="en-GB" dirty="0"/>
              <a:t>Useful links &amp; contact details</a:t>
            </a:r>
            <a:endParaRPr lang="en-US" dirty="0"/>
          </a:p>
        </p:txBody>
      </p:sp>
      <p:sp>
        <p:nvSpPr>
          <p:cNvPr id="21" name="Text" descr="Text">
            <a:extLst>
              <a:ext uri="{FF2B5EF4-FFF2-40B4-BE49-F238E27FC236}">
                <a16:creationId xmlns:a16="http://schemas.microsoft.com/office/drawing/2014/main" id="{82579D70-1A08-DC42-8CE8-ACA8360A7F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0000" y="2412000"/>
            <a:ext cx="5399088" cy="3600000"/>
          </a:xfrm>
        </p:spPr>
        <p:txBody>
          <a:bodyPr/>
          <a:lstStyle>
            <a:lvl1pPr marL="180975" indent="-169863">
              <a:tabLst/>
              <a:defRPr sz="2400"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" descr="Text">
            <a:extLst>
              <a:ext uri="{FF2B5EF4-FFF2-40B4-BE49-F238E27FC236}">
                <a16:creationId xmlns:a16="http://schemas.microsoft.com/office/drawing/2014/main" id="{82B359B7-CB0C-544C-88EE-891FC732EEC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940000" y="2412000"/>
            <a:ext cx="5399088" cy="3600000"/>
          </a:xfrm>
        </p:spPr>
        <p:txBody>
          <a:bodyPr/>
          <a:lstStyle>
            <a:lvl1pPr marL="180975" indent="-169863">
              <a:tabLst/>
              <a:defRPr sz="2400">
                <a:latin typeface="+mn-lt"/>
              </a:defRPr>
            </a:lvl1pPr>
          </a:lstStyle>
          <a:p>
            <a:pPr lvl="0"/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Edit Master text styles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E4EAF8-165C-2D4A-9B32-495E40A07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6478F44-CA4B-8F47-8400-2C19AC9A20AB}" type="datetimeFigureOut">
              <a:rPr lang="en-US" smtClean="0"/>
              <a:pPr>
                <a:defRPr/>
              </a:pPr>
              <a:t>6/22/2021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BBB3CA-848C-EF44-BEE5-EB67145F2B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DB6E47-510B-8542-8D2A-81F475B8D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68DF897-BF7D-364E-94C4-DBD7D61CD3A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13318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CL 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Background">
            <a:extLst>
              <a:ext uri="{FF2B5EF4-FFF2-40B4-BE49-F238E27FC236}">
                <a16:creationId xmlns:a16="http://schemas.microsoft.com/office/drawing/2014/main" id="{7E0FC6D2-4499-5C4C-8C93-C7590708B796}"/>
              </a:ext>
            </a:extLst>
          </p:cNvPr>
          <p:cNvSpPr/>
          <p:nvPr userDrawn="1"/>
        </p:nvSpPr>
        <p:spPr>
          <a:xfrm>
            <a:off x="0" y="0"/>
            <a:ext cx="12192000" cy="142503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UCL Brandi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25" cy="1341123"/>
          </a:xfrm>
          <a:prstGeom prst="rect">
            <a:avLst/>
          </a:prstGeom>
        </p:spPr>
      </p:pic>
      <p:sp>
        <p:nvSpPr>
          <p:cNvPr id="19" name="Department name">
            <a:extLst>
              <a:ext uri="{FF2B5EF4-FFF2-40B4-BE49-F238E27FC236}">
                <a16:creationId xmlns:a16="http://schemas.microsoft.com/office/drawing/2014/main" id="{879D505D-1EAF-D546-930D-56916727653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60000" y="360000"/>
            <a:ext cx="5760000" cy="720000"/>
          </a:xfrm>
        </p:spPr>
        <p:txBody>
          <a:bodyPr/>
          <a:lstStyle>
            <a:lvl1pPr marL="11112" indent="0">
              <a:buNone/>
              <a:defRPr sz="1400" b="1" i="0" cap="all" baseline="0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FACULTY, DEPARTMENT</a:t>
            </a:r>
            <a:endParaRPr lang="en-US" dirty="0"/>
          </a:p>
        </p:txBody>
      </p:sp>
      <p:sp>
        <p:nvSpPr>
          <p:cNvPr id="11" name="Picture" descr="Image">
            <a:extLst>
              <a:ext uri="{FF2B5EF4-FFF2-40B4-BE49-F238E27FC236}">
                <a16:creationId xmlns:a16="http://schemas.microsoft.com/office/drawing/2014/main" id="{D7C34FC0-F8B1-D041-9578-733D7F3C687D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1440000"/>
            <a:ext cx="12192000" cy="5421086"/>
          </a:xfrm>
          <a:ln>
            <a:noFill/>
          </a:ln>
        </p:spPr>
        <p:txBody>
          <a:bodyPr anchor="b" anchorCtr="0"/>
          <a:lstStyle>
            <a:lvl1pPr marL="11112" indent="0" algn="ctr">
              <a:buNone/>
              <a:defRPr sz="2400"/>
            </a:lvl1pPr>
          </a:lstStyle>
          <a:p>
            <a:r>
              <a:rPr lang="en-GB" dirty="0"/>
              <a:t>Click to add picture</a:t>
            </a:r>
            <a:br>
              <a:rPr lang="en-GB" dirty="0"/>
            </a:br>
            <a:endParaRPr lang="en-GB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0" name="Main Headline" descr="Headline">
            <a:extLst>
              <a:ext uri="{FF2B5EF4-FFF2-40B4-BE49-F238E27FC236}">
                <a16:creationId xmlns:a16="http://schemas.microsoft.com/office/drawing/2014/main" id="{5F848594-69CD-DA4E-BB25-23F671A7C1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549105"/>
            <a:ext cx="7560000" cy="2340000"/>
          </a:xfrm>
          <a:solidFill>
            <a:srgbClr val="FFFFFF"/>
          </a:solidFill>
        </p:spPr>
        <p:txBody>
          <a:bodyPr lIns="360000" tIns="180000"/>
          <a:lstStyle>
            <a:lvl1pPr>
              <a:defRPr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Main headline,</a:t>
            </a:r>
            <a:br>
              <a:rPr lang="en-US" dirty="0"/>
            </a:br>
            <a:r>
              <a:rPr lang="en-US" dirty="0"/>
              <a:t>Arial 44pt bold</a:t>
            </a:r>
          </a:p>
        </p:txBody>
      </p:sp>
      <p:sp>
        <p:nvSpPr>
          <p:cNvPr id="5" name="Sub Heading" descr="Sub heading">
            <a:extLst>
              <a:ext uri="{FF2B5EF4-FFF2-40B4-BE49-F238E27FC236}">
                <a16:creationId xmlns:a16="http://schemas.microsoft.com/office/drawing/2014/main" id="{D5AB2EC5-97D3-8D44-BB0B-9125E87D1F9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59999" y="3239999"/>
            <a:ext cx="6840000" cy="651777"/>
          </a:xfrm>
        </p:spPr>
        <p:txBody>
          <a:bodyPr/>
          <a:lstStyle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236955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CL Title slide 2 - single line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ckground">
            <a:extLst>
              <a:ext uri="{FF2B5EF4-FFF2-40B4-BE49-F238E27FC236}">
                <a16:creationId xmlns:a16="http://schemas.microsoft.com/office/drawing/2014/main" id="{8FD8CE85-9178-344E-BC9E-19B545ECA60C}"/>
              </a:ext>
            </a:extLst>
          </p:cNvPr>
          <p:cNvSpPr/>
          <p:nvPr userDrawn="1"/>
        </p:nvSpPr>
        <p:spPr>
          <a:xfrm>
            <a:off x="0" y="-1"/>
            <a:ext cx="12192000" cy="252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UCL Brandi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25" cy="1341123"/>
          </a:xfrm>
          <a:prstGeom prst="rect">
            <a:avLst/>
          </a:prstGeom>
        </p:spPr>
      </p:pic>
      <p:sp>
        <p:nvSpPr>
          <p:cNvPr id="19" name="Department name">
            <a:extLst>
              <a:ext uri="{FF2B5EF4-FFF2-40B4-BE49-F238E27FC236}">
                <a16:creationId xmlns:a16="http://schemas.microsoft.com/office/drawing/2014/main" id="{879D505D-1EAF-D546-930D-56916727653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60000" y="360000"/>
            <a:ext cx="5760000" cy="720000"/>
          </a:xfrm>
        </p:spPr>
        <p:txBody>
          <a:bodyPr/>
          <a:lstStyle>
            <a:lvl1pPr marL="11112" indent="0">
              <a:buNone/>
              <a:defRPr sz="1400" b="1" i="0" cap="all" baseline="0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FACULTY, DEPARTMENT</a:t>
            </a:r>
            <a:endParaRPr lang="en-US" dirty="0"/>
          </a:p>
        </p:txBody>
      </p:sp>
      <p:sp>
        <p:nvSpPr>
          <p:cNvPr id="10" name="Main Headline" descr="Headline">
            <a:extLst>
              <a:ext uri="{FF2B5EF4-FFF2-40B4-BE49-F238E27FC236}">
                <a16:creationId xmlns:a16="http://schemas.microsoft.com/office/drawing/2014/main" id="{14916FEE-2CA1-274A-AB9A-27AE550ED61F}"/>
              </a:ext>
            </a:extLst>
          </p:cNvPr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360000" y="1620000"/>
            <a:ext cx="10800690" cy="816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Main headline, Arial 44pt bold</a:t>
            </a:r>
            <a:br>
              <a:rPr lang="en-US" dirty="0"/>
            </a:br>
            <a:endParaRPr lang="en-US" altLang="en-US" dirty="0"/>
          </a:p>
        </p:txBody>
      </p:sp>
      <p:sp>
        <p:nvSpPr>
          <p:cNvPr id="11" name="Picture " descr="Image">
            <a:extLst>
              <a:ext uri="{FF2B5EF4-FFF2-40B4-BE49-F238E27FC236}">
                <a16:creationId xmlns:a16="http://schemas.microsoft.com/office/drawing/2014/main" id="{7AAB61C2-2ECC-1549-9211-9297F9B818D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2505456"/>
            <a:ext cx="12192000" cy="4352544"/>
          </a:xfrm>
          <a:ln>
            <a:noFill/>
          </a:ln>
        </p:spPr>
        <p:txBody>
          <a:bodyPr anchor="b" anchorCtr="0"/>
          <a:lstStyle>
            <a:lvl1pPr marL="11112" indent="0" algn="ctr">
              <a:buNone/>
              <a:defRPr sz="2400"/>
            </a:lvl1pPr>
          </a:lstStyle>
          <a:p>
            <a:r>
              <a:rPr lang="en-GB" dirty="0"/>
              <a:t>Click to add picture</a:t>
            </a:r>
            <a:br>
              <a:rPr lang="en-GB" dirty="0"/>
            </a:br>
            <a:endParaRPr lang="en-GB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26977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CL Title - Double line - no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Background">
            <a:extLst>
              <a:ext uri="{FF2B5EF4-FFF2-40B4-BE49-F238E27FC236}">
                <a16:creationId xmlns:a16="http://schemas.microsoft.com/office/drawing/2014/main" id="{271759B8-0ABB-3643-884B-0A918443C549}"/>
              </a:ext>
            </a:extLst>
          </p:cNvPr>
          <p:cNvSpPr/>
          <p:nvPr userDrawn="1"/>
        </p:nvSpPr>
        <p:spPr>
          <a:xfrm>
            <a:off x="0" y="0"/>
            <a:ext cx="12192000" cy="142503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UCL Brandi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25" cy="1341123"/>
          </a:xfrm>
          <a:prstGeom prst="rect">
            <a:avLst/>
          </a:prstGeom>
        </p:spPr>
      </p:pic>
      <p:sp>
        <p:nvSpPr>
          <p:cNvPr id="19" name="Department name">
            <a:extLst>
              <a:ext uri="{FF2B5EF4-FFF2-40B4-BE49-F238E27FC236}">
                <a16:creationId xmlns:a16="http://schemas.microsoft.com/office/drawing/2014/main" id="{879D505D-1EAF-D546-930D-56916727653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60000" y="360000"/>
            <a:ext cx="5760000" cy="720000"/>
          </a:xfrm>
        </p:spPr>
        <p:txBody>
          <a:bodyPr/>
          <a:lstStyle>
            <a:lvl1pPr marL="11112" indent="0">
              <a:buNone/>
              <a:defRPr sz="1400" b="1" i="0" cap="all" baseline="0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FACULTY, DEPARTMENT</a:t>
            </a:r>
            <a:endParaRPr lang="en-US" dirty="0"/>
          </a:p>
        </p:txBody>
      </p:sp>
      <p:sp>
        <p:nvSpPr>
          <p:cNvPr id="2" name="Background">
            <a:extLst>
              <a:ext uri="{FF2B5EF4-FFF2-40B4-BE49-F238E27FC236}">
                <a16:creationId xmlns:a16="http://schemas.microsoft.com/office/drawing/2014/main" id="{8FD8CE85-9178-344E-BC9E-19B545ECA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440000"/>
            <a:ext cx="12192000" cy="167926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Main Headline" descr="Headline">
            <a:extLst>
              <a:ext uri="{FF2B5EF4-FFF2-40B4-BE49-F238E27FC236}">
                <a16:creationId xmlns:a16="http://schemas.microsoft.com/office/drawing/2014/main" id="{0AFC6B55-24BD-7545-82A9-DD37164DF15B}"/>
              </a:ext>
            </a:extLst>
          </p:cNvPr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360000" y="1620000"/>
            <a:ext cx="10800690" cy="136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Main headline, Arial 44pt bold</a:t>
            </a:r>
            <a:br>
              <a:rPr lang="en-US" dirty="0"/>
            </a:br>
            <a:endParaRPr lang="en-US" altLang="en-US" dirty="0"/>
          </a:p>
        </p:txBody>
      </p:sp>
      <p:sp>
        <p:nvSpPr>
          <p:cNvPr id="10" name="Sub Heading" descr="Sub heading">
            <a:extLst>
              <a:ext uri="{FF2B5EF4-FFF2-40B4-BE49-F238E27FC236}">
                <a16:creationId xmlns:a16="http://schemas.microsoft.com/office/drawing/2014/main" id="{790EF792-5BFA-7942-944E-20B5F5BA61D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59999" y="3420000"/>
            <a:ext cx="9000000" cy="1908000"/>
          </a:xfrm>
        </p:spPr>
        <p:txBody>
          <a:bodyPr/>
          <a:lstStyle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262552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CL Title  - Double line - half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Background">
            <a:extLst>
              <a:ext uri="{FF2B5EF4-FFF2-40B4-BE49-F238E27FC236}">
                <a16:creationId xmlns:a16="http://schemas.microsoft.com/office/drawing/2014/main" id="{59606069-DCB2-E341-97E0-98600856E2E5}"/>
              </a:ext>
            </a:extLst>
          </p:cNvPr>
          <p:cNvSpPr/>
          <p:nvPr userDrawn="1"/>
        </p:nvSpPr>
        <p:spPr>
          <a:xfrm>
            <a:off x="0" y="0"/>
            <a:ext cx="12192000" cy="142503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UCL Brandi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25" cy="1341123"/>
          </a:xfrm>
          <a:prstGeom prst="rect">
            <a:avLst/>
          </a:prstGeom>
        </p:spPr>
      </p:pic>
      <p:sp>
        <p:nvSpPr>
          <p:cNvPr id="19" name="Department name">
            <a:extLst>
              <a:ext uri="{FF2B5EF4-FFF2-40B4-BE49-F238E27FC236}">
                <a16:creationId xmlns:a16="http://schemas.microsoft.com/office/drawing/2014/main" id="{879D505D-1EAF-D546-930D-56916727653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60000" y="360000"/>
            <a:ext cx="5760000" cy="720000"/>
          </a:xfrm>
        </p:spPr>
        <p:txBody>
          <a:bodyPr/>
          <a:lstStyle>
            <a:lvl1pPr marL="11112" indent="0">
              <a:buNone/>
              <a:defRPr sz="1400" b="1" i="0" cap="all" baseline="0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FACULTY, DEPARTMENT</a:t>
            </a:r>
            <a:endParaRPr lang="en-US" dirty="0"/>
          </a:p>
        </p:txBody>
      </p:sp>
      <p:sp>
        <p:nvSpPr>
          <p:cNvPr id="12" name="Picture" descr="Image">
            <a:extLst>
              <a:ext uri="{FF2B5EF4-FFF2-40B4-BE49-F238E27FC236}">
                <a16:creationId xmlns:a16="http://schemas.microsoft.com/office/drawing/2014/main" id="{A724F846-9E16-0743-9A5C-ED2946248F5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1436914"/>
            <a:ext cx="12192000" cy="1682804"/>
          </a:xfrm>
          <a:ln>
            <a:noFill/>
          </a:ln>
        </p:spPr>
        <p:txBody>
          <a:bodyPr anchor="b" anchorCtr="0"/>
          <a:lstStyle>
            <a:lvl1pPr marL="11112" indent="0" algn="ctr">
              <a:buNone/>
              <a:defRPr sz="2400"/>
            </a:lvl1pPr>
          </a:lstStyle>
          <a:p>
            <a:r>
              <a:rPr lang="en-GB" dirty="0"/>
              <a:t>Click to add picture</a:t>
            </a:r>
            <a:br>
              <a:rPr lang="en-GB" dirty="0"/>
            </a:br>
            <a:endParaRPr lang="en-GB" dirty="0"/>
          </a:p>
        </p:txBody>
      </p:sp>
      <p:sp>
        <p:nvSpPr>
          <p:cNvPr id="2" name="Background">
            <a:extLst>
              <a:ext uri="{FF2B5EF4-FFF2-40B4-BE49-F238E27FC236}">
                <a16:creationId xmlns:a16="http://schemas.microsoft.com/office/drawing/2014/main" id="{8FD8CE85-9178-344E-BC9E-19B545ECA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V="1">
            <a:off x="0" y="3122579"/>
            <a:ext cx="12192000" cy="373542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Main Headline" descr="Headline">
            <a:extLst>
              <a:ext uri="{FF2B5EF4-FFF2-40B4-BE49-F238E27FC236}">
                <a16:creationId xmlns:a16="http://schemas.microsoft.com/office/drawing/2014/main" id="{F393605F-7BBC-284E-8DAE-0B5B84113824}"/>
              </a:ext>
            </a:extLst>
          </p:cNvPr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360000" y="3470479"/>
            <a:ext cx="10800690" cy="136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Main headline, Arial 44pt bold</a:t>
            </a:r>
            <a:br>
              <a:rPr lang="en-US" dirty="0"/>
            </a:br>
            <a:endParaRPr lang="en-US" altLang="en-US" dirty="0"/>
          </a:p>
        </p:txBody>
      </p:sp>
      <p:sp>
        <p:nvSpPr>
          <p:cNvPr id="10" name="Sub Heading" descr="Sub heading">
            <a:extLst>
              <a:ext uri="{FF2B5EF4-FFF2-40B4-BE49-F238E27FC236}">
                <a16:creationId xmlns:a16="http://schemas.microsoft.com/office/drawing/2014/main" id="{790EF792-5BFA-7942-944E-20B5F5BA61D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59999" y="4950000"/>
            <a:ext cx="9000000" cy="1908000"/>
          </a:xfrm>
        </p:spPr>
        <p:txBody>
          <a:bodyPr/>
          <a:lstStyle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422716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- section star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in Headline" descr="Headline">
            <a:extLst>
              <a:ext uri="{FF2B5EF4-FFF2-40B4-BE49-F238E27FC236}">
                <a16:creationId xmlns:a16="http://schemas.microsoft.com/office/drawing/2014/main" id="{F833FB40-EB53-5843-98C6-9C72F5A141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2" y="1008000"/>
            <a:ext cx="10080000" cy="2880000"/>
          </a:xfrm>
          <a:solidFill>
            <a:srgbClr val="FFFFFF"/>
          </a:solidFill>
        </p:spPr>
        <p:txBody>
          <a:bodyPr lIns="360000" tIns="180000"/>
          <a:lstStyle>
            <a:lvl1pPr>
              <a:defRPr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Main headline, Arial 44pt bold</a:t>
            </a:r>
          </a:p>
        </p:txBody>
      </p:sp>
      <p:sp>
        <p:nvSpPr>
          <p:cNvPr id="11" name="Sub Heading" descr="Sub heading">
            <a:extLst>
              <a:ext uri="{FF2B5EF4-FFF2-40B4-BE49-F238E27FC236}">
                <a16:creationId xmlns:a16="http://schemas.microsoft.com/office/drawing/2014/main" id="{169F44E5-11A5-074E-ADAE-05ACB4110A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9228" y="2308225"/>
            <a:ext cx="8719457" cy="1447800"/>
          </a:xfrm>
        </p:spPr>
        <p:txBody>
          <a:bodyPr/>
          <a:lstStyle>
            <a:lvl1pPr marL="11112" indent="0">
              <a:buNone/>
              <a:defRPr>
                <a:solidFill>
                  <a:srgbClr val="000000"/>
                </a:solidFill>
              </a:defRPr>
            </a:lvl1pPr>
          </a:lstStyle>
          <a:p>
            <a:pPr lvl="0"/>
            <a:r>
              <a:rPr lang="en-GB" dirty="0"/>
              <a:t>Large text size, Arial 36 point</a:t>
            </a:r>
          </a:p>
        </p:txBody>
      </p:sp>
      <p:sp>
        <p:nvSpPr>
          <p:cNvPr id="3" name="Text" descr="Main text">
            <a:extLst>
              <a:ext uri="{FF2B5EF4-FFF2-40B4-BE49-F238E27FC236}">
                <a16:creationId xmlns:a16="http://schemas.microsoft.com/office/drawing/2014/main" id="{2EF862B8-1DA8-F84D-B71C-ED32E4C1E65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0000" y="4176077"/>
            <a:ext cx="5400000" cy="1483200"/>
          </a:xfrm>
        </p:spPr>
        <p:txBody>
          <a:bodyPr/>
          <a:lstStyle>
            <a:lvl1pPr marL="225425" indent="-215900">
              <a:buFont typeface="Arial" panose="020B0604020202020204" pitchFamily="34" charset="0"/>
              <a:buChar char="•"/>
              <a:tabLst/>
              <a:defRPr sz="2400"/>
            </a:lvl1pPr>
          </a:lstStyle>
          <a:p>
            <a:pPr lvl="0"/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Edit Master text styles</a:t>
            </a:r>
          </a:p>
        </p:txBody>
      </p:sp>
      <p:sp>
        <p:nvSpPr>
          <p:cNvPr id="10" name="Text" descr="Main text">
            <a:extLst>
              <a:ext uri="{FF2B5EF4-FFF2-40B4-BE49-F238E27FC236}">
                <a16:creationId xmlns:a16="http://schemas.microsoft.com/office/drawing/2014/main" id="{C2A66C45-730D-F54A-A6B0-8A42E75C38A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940000" y="4176077"/>
            <a:ext cx="5400000" cy="1483200"/>
          </a:xfrm>
        </p:spPr>
        <p:txBody>
          <a:bodyPr/>
          <a:lstStyle>
            <a:lvl1pPr marL="180975" marR="0" indent="-180975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800" baseline="0"/>
            </a:lvl1pPr>
          </a:lstStyle>
          <a:p>
            <a:pPr marL="285750" marR="0" lvl="0" indent="-285750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499122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- section star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in Headline" descr="Headline">
            <a:extLst>
              <a:ext uri="{FF2B5EF4-FFF2-40B4-BE49-F238E27FC236}">
                <a16:creationId xmlns:a16="http://schemas.microsoft.com/office/drawing/2014/main" id="{F833FB40-EB53-5843-98C6-9C72F5A141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2" y="1008000"/>
            <a:ext cx="10080000" cy="2880000"/>
          </a:xfrm>
          <a:solidFill>
            <a:schemeClr val="tx2"/>
          </a:solidFill>
        </p:spPr>
        <p:txBody>
          <a:bodyPr lIns="360000" tIns="180000"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Main headline, Arial 44pt bold</a:t>
            </a:r>
          </a:p>
        </p:txBody>
      </p:sp>
      <p:sp>
        <p:nvSpPr>
          <p:cNvPr id="4" name="Sub Heading">
            <a:extLst>
              <a:ext uri="{FF2B5EF4-FFF2-40B4-BE49-F238E27FC236}">
                <a16:creationId xmlns:a16="http://schemas.microsoft.com/office/drawing/2014/main" id="{7EFF5C86-B7E9-E24F-A032-A4DF63C9C46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59228" y="2308225"/>
            <a:ext cx="8719457" cy="1447800"/>
          </a:xfrm>
        </p:spPr>
        <p:txBody>
          <a:bodyPr/>
          <a:lstStyle>
            <a:lvl1pPr marL="11112" indent="0">
              <a:buNone/>
              <a:defRPr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" descr="Main text">
            <a:extLst>
              <a:ext uri="{FF2B5EF4-FFF2-40B4-BE49-F238E27FC236}">
                <a16:creationId xmlns:a16="http://schemas.microsoft.com/office/drawing/2014/main" id="{2EF862B8-1DA8-F84D-B71C-ED32E4C1E65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0000" y="4176077"/>
            <a:ext cx="5400000" cy="1483200"/>
          </a:xfrm>
        </p:spPr>
        <p:txBody>
          <a:bodyPr/>
          <a:lstStyle>
            <a:lvl1pPr marL="11112" indent="0">
              <a:buNone/>
              <a:defRPr sz="2400"/>
            </a:lvl1pPr>
          </a:lstStyle>
          <a:p>
            <a:pPr lvl="0"/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Edit Master text styles</a:t>
            </a:r>
          </a:p>
        </p:txBody>
      </p:sp>
      <p:sp>
        <p:nvSpPr>
          <p:cNvPr id="10" name="Text" descr="Main text">
            <a:extLst>
              <a:ext uri="{FF2B5EF4-FFF2-40B4-BE49-F238E27FC236}">
                <a16:creationId xmlns:a16="http://schemas.microsoft.com/office/drawing/2014/main" id="{C2A66C45-730D-F54A-A6B0-8A42E75C38A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940000" y="4176077"/>
            <a:ext cx="5400000" cy="1483200"/>
          </a:xfrm>
        </p:spPr>
        <p:txBody>
          <a:bodyPr/>
          <a:lstStyle>
            <a:lvl1pPr marL="0" marR="0" indent="0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800" baseline="0"/>
            </a:lvl1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419771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vider - section star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">
            <a:extLst>
              <a:ext uri="{FF2B5EF4-FFF2-40B4-BE49-F238E27FC236}">
                <a16:creationId xmlns:a16="http://schemas.microsoft.com/office/drawing/2014/main" id="{F9ECF375-EFC6-8846-9FEE-E3BEC7506D8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56616" y="900000"/>
            <a:ext cx="7534656" cy="5448518"/>
          </a:xfrm>
          <a:solidFill>
            <a:srgbClr val="FFFFFF"/>
          </a:solidFill>
          <a:ln>
            <a:noFill/>
          </a:ln>
        </p:spPr>
        <p:txBody>
          <a:bodyPr anchor="b" anchorCtr="0"/>
          <a:lstStyle>
            <a:lvl1pPr marL="11112" indent="0" algn="ctr">
              <a:buNone/>
              <a:defRPr sz="2400"/>
            </a:lvl1pPr>
          </a:lstStyle>
          <a:p>
            <a:r>
              <a:rPr lang="en-GB" dirty="0"/>
              <a:t>Click to add picture</a:t>
            </a:r>
            <a:br>
              <a:rPr lang="en-GB" dirty="0"/>
            </a:br>
            <a:endParaRPr lang="en-GB" dirty="0"/>
          </a:p>
        </p:txBody>
      </p:sp>
      <p:sp>
        <p:nvSpPr>
          <p:cNvPr id="6" name="Main Headline" descr="Headline">
            <a:extLst>
              <a:ext uri="{FF2B5EF4-FFF2-40B4-BE49-F238E27FC236}">
                <a16:creationId xmlns:a16="http://schemas.microsoft.com/office/drawing/2014/main" id="{F833FB40-EB53-5843-98C6-9C72F5A141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2" y="1440000"/>
            <a:ext cx="6480000" cy="2880000"/>
          </a:xfrm>
          <a:solidFill>
            <a:schemeClr val="bg1"/>
          </a:solidFill>
        </p:spPr>
        <p:txBody>
          <a:bodyPr lIns="360000" tIns="180000"/>
          <a:lstStyle>
            <a:lvl1pPr>
              <a:defRPr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Main headline, </a:t>
            </a:r>
            <a:br>
              <a:rPr lang="en-US" dirty="0"/>
            </a:br>
            <a:r>
              <a:rPr lang="en-US" dirty="0"/>
              <a:t>Arial 44pt bold</a:t>
            </a:r>
          </a:p>
        </p:txBody>
      </p:sp>
      <p:sp>
        <p:nvSpPr>
          <p:cNvPr id="8" name="Picture " descr="Image">
            <a:extLst>
              <a:ext uri="{FF2B5EF4-FFF2-40B4-BE49-F238E27FC236}">
                <a16:creationId xmlns:a16="http://schemas.microsoft.com/office/drawing/2014/main" id="{9390C092-D95C-EF41-9B4C-B77F203C0B07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266715" y="900000"/>
            <a:ext cx="3536848" cy="2906486"/>
          </a:xfrm>
          <a:solidFill>
            <a:srgbClr val="FFFFFF"/>
          </a:solidFill>
          <a:ln>
            <a:noFill/>
          </a:ln>
        </p:spPr>
        <p:txBody>
          <a:bodyPr anchor="b" anchorCtr="0"/>
          <a:lstStyle>
            <a:lvl1pPr marL="11112" indent="0" algn="ctr">
              <a:buNone/>
              <a:defRPr sz="2400"/>
            </a:lvl1pPr>
          </a:lstStyle>
          <a:p>
            <a:r>
              <a:rPr lang="en-GB" dirty="0"/>
              <a:t>Click to add picture</a:t>
            </a:r>
            <a:br>
              <a:rPr lang="en-GB" dirty="0"/>
            </a:br>
            <a:endParaRPr lang="en-GB" dirty="0"/>
          </a:p>
        </p:txBody>
      </p:sp>
      <p:sp>
        <p:nvSpPr>
          <p:cNvPr id="9" name="Text" descr="Text">
            <a:extLst>
              <a:ext uri="{FF2B5EF4-FFF2-40B4-BE49-F238E27FC236}">
                <a16:creationId xmlns:a16="http://schemas.microsoft.com/office/drawing/2014/main" id="{B97104E0-DC3E-EB49-A0B8-75D9C6ED8ED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262900" y="4164600"/>
            <a:ext cx="3542400" cy="2287000"/>
          </a:xfrm>
        </p:spPr>
        <p:txBody>
          <a:bodyPr/>
          <a:lstStyle>
            <a:lvl1pPr marL="0" marR="0" indent="0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800"/>
            </a:lvl1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271443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CL single text b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in Headline" descr="Headline">
            <a:extLst>
              <a:ext uri="{FF2B5EF4-FFF2-40B4-BE49-F238E27FC236}">
                <a16:creationId xmlns:a16="http://schemas.microsoft.com/office/drawing/2014/main" id="{D136E2B9-C028-5142-BBB3-807BD19349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000" y="899999"/>
            <a:ext cx="8999900" cy="1368000"/>
          </a:xfrm>
        </p:spPr>
        <p:txBody>
          <a:bodyPr/>
          <a:lstStyle/>
          <a:p>
            <a:r>
              <a:rPr lang="en-US" dirty="0"/>
              <a:t>Main headline, Arial 44pt bold</a:t>
            </a:r>
          </a:p>
        </p:txBody>
      </p:sp>
      <p:sp>
        <p:nvSpPr>
          <p:cNvPr id="12" name="Text" descr="Text">
            <a:extLst>
              <a:ext uri="{FF2B5EF4-FFF2-40B4-BE49-F238E27FC236}">
                <a16:creationId xmlns:a16="http://schemas.microsoft.com/office/drawing/2014/main" id="{52E39625-6121-A140-A00B-27BF9DA232C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0000" y="2412000"/>
            <a:ext cx="10439064" cy="3600000"/>
          </a:xfrm>
        </p:spPr>
        <p:txBody>
          <a:bodyPr/>
          <a:lstStyle>
            <a:lvl1pPr marL="225425" marR="0" indent="-225425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400"/>
            </a:lvl1pPr>
            <a:lvl2pPr marL="222250" indent="-222250">
              <a:buFont typeface="Arial" panose="020B0604020202020204" pitchFamily="34" charset="0"/>
              <a:buChar char="•"/>
              <a:tabLst/>
              <a:defRPr/>
            </a:lvl2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E4EAF8-165C-2D4A-9B32-495E40A07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6478F44-CA4B-8F47-8400-2C19AC9A20AB}" type="datetimeFigureOut">
              <a:rPr lang="en-US" smtClean="0"/>
              <a:pPr>
                <a:defRPr/>
              </a:pPr>
              <a:t>6/22/2021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BBB3CA-848C-EF44-BEE5-EB67145F2B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DB6E47-510B-8542-8D2A-81F475B8D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68DF897-BF7D-364E-94C4-DBD7D61CD3A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98626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UCL branding brackground">
            <a:extLst>
              <a:ext uri="{FF2B5EF4-FFF2-40B4-BE49-F238E27FC236}">
                <a16:creationId xmlns:a16="http://schemas.microsoft.com/office/drawing/2014/main" id="{66A102D5-ABE3-9744-AE9F-9AF93B04BE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6414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UCL Branding"/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5073" cy="545593"/>
          </a:xfrm>
          <a:prstGeom prst="rect">
            <a:avLst/>
          </a:prstGeom>
        </p:spPr>
      </p:pic>
      <p:sp>
        <p:nvSpPr>
          <p:cNvPr id="1026" name="Title Headline" descr="Headline">
            <a:extLst>
              <a:ext uri="{FF2B5EF4-FFF2-40B4-BE49-F238E27FC236}">
                <a16:creationId xmlns:a16="http://schemas.microsoft.com/office/drawing/2014/main" id="{1389B5D6-B2B6-B044-8F75-8C9E18FFF8E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60000" y="899999"/>
            <a:ext cx="10800690" cy="136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Main headline</a:t>
            </a:r>
            <a:r>
              <a:rPr lang="en-GB" altLang="en-US" dirty="0"/>
              <a:t>, Arial 44pt bold</a:t>
            </a:r>
            <a:endParaRPr lang="en-US" altLang="en-US" dirty="0"/>
          </a:p>
        </p:txBody>
      </p:sp>
      <p:sp>
        <p:nvSpPr>
          <p:cNvPr id="1027" name="Text" descr="Main text">
            <a:extLst>
              <a:ext uri="{FF2B5EF4-FFF2-40B4-BE49-F238E27FC236}">
                <a16:creationId xmlns:a16="http://schemas.microsoft.com/office/drawing/2014/main" id="{840A67E7-10FC-DE4B-8222-DBD366537BA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60000" y="2376000"/>
            <a:ext cx="10800690" cy="37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4"/>
            <a:endParaRPr lang="en-US" dirty="0"/>
          </a:p>
        </p:txBody>
      </p:sp>
      <p:sp>
        <p:nvSpPr>
          <p:cNvPr id="4" name="Date " descr="Date">
            <a:extLst>
              <a:ext uri="{FF2B5EF4-FFF2-40B4-BE49-F238E27FC236}">
                <a16:creationId xmlns:a16="http://schemas.microsoft.com/office/drawing/2014/main" id="{BC7573E6-5C96-F54E-8C6A-D81E27BE49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62211" y="6480000"/>
            <a:ext cx="2743200" cy="36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C6478F44-CA4B-8F47-8400-2C19AC9A20AB}" type="datetimeFigureOut">
              <a:rPr lang="en-US" smtClean="0"/>
              <a:pPr>
                <a:defRPr/>
              </a:pPr>
              <a:t>6/22/2021</a:t>
            </a:fld>
            <a:endParaRPr lang="en-US" dirty="0"/>
          </a:p>
        </p:txBody>
      </p:sp>
      <p:sp>
        <p:nvSpPr>
          <p:cNvPr id="5" name="Footer " descr="Footer title">
            <a:extLst>
              <a:ext uri="{FF2B5EF4-FFF2-40B4-BE49-F238E27FC236}">
                <a16:creationId xmlns:a16="http://schemas.microsoft.com/office/drawing/2014/main" id="{1B01C4CC-C66F-714D-B313-340C31FA70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20000" y="6480000"/>
            <a:ext cx="6480000" cy="36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" descr="Page number">
            <a:extLst>
              <a:ext uri="{FF2B5EF4-FFF2-40B4-BE49-F238E27FC236}">
                <a16:creationId xmlns:a16="http://schemas.microsoft.com/office/drawing/2014/main" id="{D2C68658-D4C2-394E-8334-67AC9BE3F1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23111" y="6480000"/>
            <a:ext cx="769307" cy="269918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A68DF897-BF7D-364E-94C4-DBD7D61CD3A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210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22" r:id="rId2"/>
    <p:sldLayoutId id="2147483723" r:id="rId3"/>
    <p:sldLayoutId id="2147483726" r:id="rId4"/>
    <p:sldLayoutId id="2147483727" r:id="rId5"/>
    <p:sldLayoutId id="2147483728" r:id="rId6"/>
    <p:sldLayoutId id="2147483729" r:id="rId7"/>
    <p:sldLayoutId id="2147483730" r:id="rId8"/>
    <p:sldLayoutId id="2147483731" r:id="rId9"/>
    <p:sldLayoutId id="2147483732" r:id="rId10"/>
    <p:sldLayoutId id="2147483733" r:id="rId11"/>
    <p:sldLayoutId id="2147483734" r:id="rId12"/>
    <p:sldLayoutId id="2147483735" r:id="rId13"/>
    <p:sldLayoutId id="2147483736" r:id="rId14"/>
    <p:sldLayoutId id="2147483737" r:id="rId15"/>
    <p:sldLayoutId id="2147483738" r:id="rId16"/>
    <p:sldLayoutId id="2147483739" r:id="rId17"/>
    <p:sldLayoutId id="2147483740" r:id="rId18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 b="1" i="0" kern="1200" baseline="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9pPr>
    </p:titleStyle>
    <p:bodyStyle>
      <a:lvl1pPr marL="222250" marR="0" indent="-211138" algn="l" defTabSz="914400" rtl="0" eaLnBrk="1" fontAlgn="base" latinLnBrk="0" hangingPunct="1">
        <a:lnSpc>
          <a:spcPct val="100000"/>
        </a:lnSpc>
        <a:spcBef>
          <a:spcPts val="1000"/>
        </a:spcBef>
        <a:spcAft>
          <a:spcPct val="0"/>
        </a:spcAft>
        <a:buClrTx/>
        <a:buSzPct val="80000"/>
        <a:buFont typeface="Arial" panose="020B0604020202020204" pitchFamily="34" charset="0"/>
        <a:buChar char="•"/>
        <a:tabLst/>
        <a:defRPr sz="36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222250" indent="-211138" algn="l" rtl="0" eaLnBrk="1" fontAlgn="base" hangingPunct="1">
        <a:lnSpc>
          <a:spcPct val="100000"/>
        </a:lnSpc>
        <a:spcBef>
          <a:spcPts val="0"/>
        </a:spcBef>
        <a:spcAft>
          <a:spcPct val="0"/>
        </a:spcAft>
        <a:buSzPct val="80000"/>
        <a:buFont typeface="Arial" panose="020B0604020202020204" pitchFamily="34" charset="0"/>
        <a:buChar char="•"/>
        <a:tabLst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222250" indent="-211138" algn="l" rtl="0" eaLnBrk="1" fontAlgn="base" hangingPunct="1">
        <a:lnSpc>
          <a:spcPct val="100000"/>
        </a:lnSpc>
        <a:spcBef>
          <a:spcPts val="500"/>
        </a:spcBef>
        <a:spcAft>
          <a:spcPct val="0"/>
        </a:spcAft>
        <a:buSzPct val="80000"/>
        <a:buFont typeface="Arial" panose="020B0604020202020204" pitchFamily="34" charset="0"/>
        <a:buChar char="•"/>
        <a:tabLst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1112" marR="0" indent="0" algn="l" defTabSz="914400" rtl="0" eaLnBrk="1" fontAlgn="base" latinLnBrk="0" hangingPunct="1">
        <a:lnSpc>
          <a:spcPct val="100000"/>
        </a:lnSpc>
        <a:spcBef>
          <a:spcPts val="500"/>
        </a:spcBef>
        <a:spcAft>
          <a:spcPct val="0"/>
        </a:spcAft>
        <a:buClrTx/>
        <a:buSzPct val="80000"/>
        <a:buFont typeface="Arial" panose="020B0604020202020204" pitchFamily="34" charset="0"/>
        <a:buNone/>
        <a:tabLst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80975" marR="0" indent="-180975" algn="l" defTabSz="914400" rtl="0" eaLnBrk="1" fontAlgn="base" latinLnBrk="0" hangingPunct="1">
        <a:lnSpc>
          <a:spcPct val="100000"/>
        </a:lnSpc>
        <a:spcBef>
          <a:spcPts val="500"/>
        </a:spcBef>
        <a:spcAft>
          <a:spcPct val="0"/>
        </a:spcAft>
        <a:buClrTx/>
        <a:buSzPct val="80000"/>
        <a:buFont typeface="Arial" panose="020B0604020202020204" pitchFamily="34" charset="0"/>
        <a:buChar char="•"/>
        <a:tabLst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18" Type="http://schemas.openxmlformats.org/officeDocument/2006/relationships/image" Target="../media/image21.png"/><Relationship Id="rId3" Type="http://schemas.openxmlformats.org/officeDocument/2006/relationships/image" Target="../media/image6.svg"/><Relationship Id="rId21" Type="http://schemas.openxmlformats.org/officeDocument/2006/relationships/image" Target="../media/image24.sv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17" Type="http://schemas.openxmlformats.org/officeDocument/2006/relationships/image" Target="../media/image20.svg"/><Relationship Id="rId2" Type="http://schemas.openxmlformats.org/officeDocument/2006/relationships/image" Target="../media/image5.png"/><Relationship Id="rId16" Type="http://schemas.openxmlformats.org/officeDocument/2006/relationships/image" Target="../media/image19.pn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5" Type="http://schemas.openxmlformats.org/officeDocument/2006/relationships/image" Target="../media/image18.svg"/><Relationship Id="rId10" Type="http://schemas.openxmlformats.org/officeDocument/2006/relationships/image" Target="../media/image13.png"/><Relationship Id="rId19" Type="http://schemas.openxmlformats.org/officeDocument/2006/relationships/image" Target="../media/image22.svg"/><Relationship Id="rId4" Type="http://schemas.openxmlformats.org/officeDocument/2006/relationships/image" Target="../media/image7.png"/><Relationship Id="rId9" Type="http://schemas.openxmlformats.org/officeDocument/2006/relationships/image" Target="../media/image12.svg"/><Relationship Id="rId14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8.jpg"/><Relationship Id="rId4" Type="http://schemas.openxmlformats.org/officeDocument/2006/relationships/image" Target="../media/image27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360000" y="360000"/>
            <a:ext cx="6660658" cy="720000"/>
          </a:xfrm>
        </p:spPr>
        <p:txBody>
          <a:bodyPr/>
          <a:lstStyle/>
          <a:p>
            <a:r>
              <a:rPr lang="en-GB" dirty="0"/>
              <a:t>Department of computer science</a:t>
            </a:r>
          </a:p>
          <a:p>
            <a:r>
              <a:rPr lang="en-GB" dirty="0"/>
              <a:t>Comp0132: Robotics and computation project and dissertation</a:t>
            </a:r>
          </a:p>
        </p:txBody>
      </p:sp>
      <p:pic>
        <p:nvPicPr>
          <p:cNvPr id="8" name="Picture Placeholder 7" descr="A picture containing building, outdoor, place of worship, colonnade&#10;&#10;Description automatically generated">
            <a:extLst>
              <a:ext uri="{FF2B5EF4-FFF2-40B4-BE49-F238E27FC236}">
                <a16:creationId xmlns:a16="http://schemas.microsoft.com/office/drawing/2014/main" id="{10E13075-3AEE-4544-B239-5A3671AFBB21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t="10475" b="10475"/>
          <a:stretch>
            <a:fillRect/>
          </a:stretch>
        </p:blipFill>
        <p:spPr/>
      </p:pic>
      <p:sp>
        <p:nvSpPr>
          <p:cNvPr id="5" name="Title 4" descr="Heading"/>
          <p:cNvSpPr>
            <a:spLocks noGrp="1"/>
          </p:cNvSpPr>
          <p:nvPr>
            <p:ph type="title"/>
          </p:nvPr>
        </p:nvSpPr>
        <p:spPr>
          <a:xfrm>
            <a:off x="-1" y="1549105"/>
            <a:ext cx="11641016" cy="2340000"/>
          </a:xfrm>
        </p:spPr>
        <p:txBody>
          <a:bodyPr/>
          <a:lstStyle/>
          <a:p>
            <a:r>
              <a:rPr lang="en-GB" dirty="0"/>
              <a:t>Implementing an Auditory Interface to Reduce Visual Overload For Teleoperation in Virtual Environments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F0422B-B381-4CB9-AE62-67DDE55FAAF6}"/>
              </a:ext>
            </a:extLst>
          </p:cNvPr>
          <p:cNvSpPr txBox="1"/>
          <p:nvPr/>
        </p:nvSpPr>
        <p:spPr>
          <a:xfrm>
            <a:off x="2242039" y="5382831"/>
            <a:ext cx="369716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b="1" dirty="0">
                <a:highlight>
                  <a:srgbClr val="FFFFFF"/>
                </a:highlight>
              </a:rPr>
              <a:t>Supervisors:</a:t>
            </a:r>
          </a:p>
          <a:p>
            <a:pPr algn="l"/>
            <a:r>
              <a:rPr lang="en-US" sz="2800" b="1" dirty="0">
                <a:highlight>
                  <a:srgbClr val="FFFFFF"/>
                </a:highlight>
              </a:rPr>
              <a:t>Dr. Vijay Pawar</a:t>
            </a:r>
          </a:p>
          <a:p>
            <a:pPr algn="l"/>
            <a:r>
              <a:rPr lang="en-US" sz="2800" b="1" dirty="0">
                <a:highlight>
                  <a:srgbClr val="FFFFFF"/>
                </a:highlight>
              </a:rPr>
              <a:t>Mr. Harvey Stedman</a:t>
            </a:r>
            <a:endParaRPr lang="en-MU" sz="2800" b="1" dirty="0">
              <a:highlight>
                <a:srgbClr val="FFFFFF"/>
              </a:highlight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726A497-9A3C-43E4-9C3A-D30778E96E7A}"/>
              </a:ext>
            </a:extLst>
          </p:cNvPr>
          <p:cNvSpPr txBox="1"/>
          <p:nvPr/>
        </p:nvSpPr>
        <p:spPr>
          <a:xfrm>
            <a:off x="2272812" y="4342620"/>
            <a:ext cx="40920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 dirty="0">
                <a:highlight>
                  <a:srgbClr val="FFFFFF"/>
                </a:highlight>
              </a:rPr>
              <a:t>Pascal </a:t>
            </a:r>
            <a:r>
              <a:rPr lang="en-US" sz="2400" b="1" dirty="0" err="1">
                <a:highlight>
                  <a:srgbClr val="FFFFFF"/>
                </a:highlight>
              </a:rPr>
              <a:t>Weiliam</a:t>
            </a:r>
            <a:r>
              <a:rPr lang="en-US" sz="2400" b="1" dirty="0">
                <a:highlight>
                  <a:srgbClr val="FFFFFF"/>
                </a:highlight>
              </a:rPr>
              <a:t> Li Poo Kim</a:t>
            </a:r>
            <a:endParaRPr lang="en-MU" sz="2400" b="1" dirty="0">
              <a:highlight>
                <a:srgbClr val="FF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6159472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 descr="Heading"/>
          <p:cNvSpPr>
            <a:spLocks noGrp="1"/>
          </p:cNvSpPr>
          <p:nvPr>
            <p:ph type="title"/>
          </p:nvPr>
        </p:nvSpPr>
        <p:spPr>
          <a:xfrm>
            <a:off x="359999" y="899999"/>
            <a:ext cx="10876569" cy="1368000"/>
          </a:xfrm>
        </p:spPr>
        <p:txBody>
          <a:bodyPr/>
          <a:lstStyle/>
          <a:p>
            <a:r>
              <a:rPr lang="en-GB" dirty="0"/>
              <a:t>Evaluation, Hypothesis and Expectations of Main Experiments</a:t>
            </a:r>
          </a:p>
        </p:txBody>
      </p:sp>
      <p:sp>
        <p:nvSpPr>
          <p:cNvPr id="12" name="Text Placeholder 11" descr="Text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Scenarios: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Visual Only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Audio Only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Visual + Audio</a:t>
            </a:r>
          </a:p>
        </p:txBody>
      </p:sp>
      <p:sp>
        <p:nvSpPr>
          <p:cNvPr id="13" name="Text Placeholder 12" descr="Text"/>
          <p:cNvSpPr>
            <a:spLocks noGrp="1"/>
          </p:cNvSpPr>
          <p:nvPr>
            <p:ph type="body" sz="quarter" idx="15"/>
          </p:nvPr>
        </p:nvSpPr>
        <p:spPr>
          <a:xfrm>
            <a:off x="5257800" y="2412000"/>
            <a:ext cx="6081288" cy="3600000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Hypothesis - </a:t>
            </a:r>
            <a:r>
              <a:rPr lang="en-US" b="0" i="0" u="sng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Is it worse to be blind or deaf?</a:t>
            </a: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: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H1: Best performance for 3.</a:t>
            </a:r>
          </a:p>
          <a:p>
            <a:pPr marL="0" indent="0">
              <a:buNone/>
            </a:pPr>
            <a:r>
              <a:rPr lang="en-GB" dirty="0"/>
              <a:t>H2: Worst performance for 2.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2670A43-89C5-40CB-83E7-CF13A1C0B2EA}"/>
              </a:ext>
            </a:extLst>
          </p:cNvPr>
          <p:cNvSpPr txBox="1"/>
          <p:nvPr/>
        </p:nvSpPr>
        <p:spPr>
          <a:xfrm>
            <a:off x="197342" y="4590002"/>
            <a:ext cx="553084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dirty="0"/>
              <a:t>Test interface based on user performance: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400" dirty="0"/>
              <a:t>Navigate through different terrains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400" dirty="0"/>
              <a:t>Avoid obstacles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400" dirty="0"/>
              <a:t>Time of completion</a:t>
            </a:r>
            <a:endParaRPr lang="en-MU" sz="2400" dirty="0"/>
          </a:p>
        </p:txBody>
      </p:sp>
    </p:spTree>
    <p:extLst>
      <p:ext uri="{BB962C8B-B14F-4D97-AF65-F5344CB8AC3E}">
        <p14:creationId xmlns:p14="http://schemas.microsoft.com/office/powerpoint/2010/main" val="15555647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 descr="Heading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Bonus: Try on real Husky</a:t>
            </a:r>
          </a:p>
        </p:txBody>
      </p:sp>
      <p:sp>
        <p:nvSpPr>
          <p:cNvPr id="12" name="Text Placeholder 11" descr="Text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3" name="Text Placeholder 12" descr="Text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335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 descr="Heading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2" name="Text Placeholder 11" descr="Text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3" name="Text Placeholder 12" descr="Text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848582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 descr="Heading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References</a:t>
            </a:r>
          </a:p>
        </p:txBody>
      </p:sp>
      <p:sp>
        <p:nvSpPr>
          <p:cNvPr id="12" name="Text Placeholder 11" descr="Text"/>
          <p:cNvSpPr>
            <a:spLocks noGrp="1"/>
          </p:cNvSpPr>
          <p:nvPr>
            <p:ph type="body" sz="quarter" idx="13"/>
          </p:nvPr>
        </p:nvSpPr>
        <p:spPr>
          <a:xfrm>
            <a:off x="359999" y="2412000"/>
            <a:ext cx="11667877" cy="3600000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GB" dirty="0"/>
              <a:t>https://www.sciencedirect.com/science/article/pii/S1474667016422664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https://journals.sagepub.com/doi/10.1518/001872008X250566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https://ieeexplore.ieee.org/abstract/document/7006287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https://journals.sagepub.com/doi/10.1068/p200543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https://smartech.gatech.edu/handle/1853/49886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http://www.isrr-2011.org/ISRR-2011/Program_files/Papers/Jenkins-ISRR-2011.pdf</a:t>
            </a:r>
          </a:p>
        </p:txBody>
      </p:sp>
    </p:spTree>
    <p:extLst>
      <p:ext uri="{BB962C8B-B14F-4D97-AF65-F5344CB8AC3E}">
        <p14:creationId xmlns:p14="http://schemas.microsoft.com/office/powerpoint/2010/main" val="6833541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 descr="Heading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Definition of Teleoperation</a:t>
            </a:r>
          </a:p>
        </p:txBody>
      </p:sp>
      <p:sp>
        <p:nvSpPr>
          <p:cNvPr id="5" name="Text Placeholder 4" descr="Text"/>
          <p:cNvSpPr>
            <a:spLocks noGrp="1"/>
          </p:cNvSpPr>
          <p:nvPr>
            <p:ph type="body" sz="quarter" idx="13"/>
          </p:nvPr>
        </p:nvSpPr>
        <p:spPr>
          <a:xfrm>
            <a:off x="360000" y="2412000"/>
            <a:ext cx="11346958" cy="3600000"/>
          </a:xfrm>
        </p:spPr>
        <p:txBody>
          <a:bodyPr/>
          <a:lstStyle/>
          <a:p>
            <a:r>
              <a:rPr lang="en-GB" dirty="0"/>
              <a:t>Teleoperation is a term used for the remote operation of a robot/machine/system controlled by a human operator.</a:t>
            </a:r>
          </a:p>
        </p:txBody>
      </p:sp>
      <p:pic>
        <p:nvPicPr>
          <p:cNvPr id="3" name="Graphic 2" descr="Television with solid fill">
            <a:extLst>
              <a:ext uri="{FF2B5EF4-FFF2-40B4-BE49-F238E27FC236}">
                <a16:creationId xmlns:a16="http://schemas.microsoft.com/office/drawing/2014/main" id="{B4E0C6D9-F4F0-46A3-BA84-BD265FE342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98676" y="3965331"/>
            <a:ext cx="914400" cy="914400"/>
          </a:xfrm>
          <a:prstGeom prst="rect">
            <a:avLst/>
          </a:prstGeom>
        </p:spPr>
      </p:pic>
      <p:pic>
        <p:nvPicPr>
          <p:cNvPr id="7" name="Graphic 6" descr="Car with solid fill">
            <a:extLst>
              <a:ext uri="{FF2B5EF4-FFF2-40B4-BE49-F238E27FC236}">
                <a16:creationId xmlns:a16="http://schemas.microsoft.com/office/drawing/2014/main" id="{817F8286-2881-4580-85A0-C66D3CC9EF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74606" y="4037534"/>
            <a:ext cx="914400" cy="914400"/>
          </a:xfrm>
          <a:prstGeom prst="rect">
            <a:avLst/>
          </a:prstGeom>
        </p:spPr>
      </p:pic>
      <p:pic>
        <p:nvPicPr>
          <p:cNvPr id="11" name="Graphic 10" descr="Cell Tower with solid fill">
            <a:extLst>
              <a:ext uri="{FF2B5EF4-FFF2-40B4-BE49-F238E27FC236}">
                <a16:creationId xmlns:a16="http://schemas.microsoft.com/office/drawing/2014/main" id="{F9751F36-7AC4-450C-AFEF-761777E3811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957769" y="4401126"/>
            <a:ext cx="914400" cy="914400"/>
          </a:xfrm>
          <a:prstGeom prst="rect">
            <a:avLst/>
          </a:prstGeom>
        </p:spPr>
      </p:pic>
      <p:pic>
        <p:nvPicPr>
          <p:cNvPr id="15" name="Graphic 14" descr="Quadcopter with solid fill">
            <a:extLst>
              <a:ext uri="{FF2B5EF4-FFF2-40B4-BE49-F238E27FC236}">
                <a16:creationId xmlns:a16="http://schemas.microsoft.com/office/drawing/2014/main" id="{6BF30C91-5690-4276-90B5-ADCD64C671F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638433" y="4065457"/>
            <a:ext cx="914400" cy="914400"/>
          </a:xfrm>
          <a:prstGeom prst="rect">
            <a:avLst/>
          </a:prstGeom>
        </p:spPr>
      </p:pic>
      <p:pic>
        <p:nvPicPr>
          <p:cNvPr id="17" name="Graphic 16" descr="Robot with solid fill">
            <a:extLst>
              <a:ext uri="{FF2B5EF4-FFF2-40B4-BE49-F238E27FC236}">
                <a16:creationId xmlns:a16="http://schemas.microsoft.com/office/drawing/2014/main" id="{767BB187-8066-4473-90B3-33764AB0186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739544" y="5095935"/>
            <a:ext cx="914400" cy="914400"/>
          </a:xfrm>
          <a:prstGeom prst="rect">
            <a:avLst/>
          </a:prstGeom>
        </p:spPr>
      </p:pic>
      <p:pic>
        <p:nvPicPr>
          <p:cNvPr id="19" name="Graphic 18" descr="Robot Hand with solid fill">
            <a:extLst>
              <a:ext uri="{FF2B5EF4-FFF2-40B4-BE49-F238E27FC236}">
                <a16:creationId xmlns:a16="http://schemas.microsoft.com/office/drawing/2014/main" id="{45C6269D-9BF0-4D60-8DB8-3C054428591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691163" y="5095935"/>
            <a:ext cx="914400" cy="914400"/>
          </a:xfrm>
          <a:prstGeom prst="rect">
            <a:avLst/>
          </a:prstGeom>
        </p:spPr>
      </p:pic>
      <p:pic>
        <p:nvPicPr>
          <p:cNvPr id="21" name="Graphic 20" descr="Call center with solid fill">
            <a:extLst>
              <a:ext uri="{FF2B5EF4-FFF2-40B4-BE49-F238E27FC236}">
                <a16:creationId xmlns:a16="http://schemas.microsoft.com/office/drawing/2014/main" id="{04CB5C75-8EB0-4AA6-BFA4-0C43023AACA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84567" y="4422531"/>
            <a:ext cx="914400" cy="914400"/>
          </a:xfrm>
          <a:prstGeom prst="rect">
            <a:avLst/>
          </a:prstGeom>
        </p:spPr>
      </p:pic>
      <p:pic>
        <p:nvPicPr>
          <p:cNvPr id="23" name="Graphic 22" descr="Illustrator with solid fill">
            <a:extLst>
              <a:ext uri="{FF2B5EF4-FFF2-40B4-BE49-F238E27FC236}">
                <a16:creationId xmlns:a16="http://schemas.microsoft.com/office/drawing/2014/main" id="{F5533F86-6CD0-4A02-A220-033165B9B6B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948063" y="4638735"/>
            <a:ext cx="914400" cy="914400"/>
          </a:xfrm>
          <a:prstGeom prst="rect">
            <a:avLst/>
          </a:prstGeom>
        </p:spPr>
      </p:pic>
      <p:pic>
        <p:nvPicPr>
          <p:cNvPr id="25" name="Graphic 24" descr="Keyboard with solid fill">
            <a:extLst>
              <a:ext uri="{FF2B5EF4-FFF2-40B4-BE49-F238E27FC236}">
                <a16:creationId xmlns:a16="http://schemas.microsoft.com/office/drawing/2014/main" id="{E9849C91-BA54-476C-8E8D-C7E6676DD8C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2607689" y="4879731"/>
            <a:ext cx="914400" cy="914400"/>
          </a:xfrm>
          <a:prstGeom prst="rect">
            <a:avLst/>
          </a:prstGeom>
        </p:spPr>
      </p:pic>
      <p:pic>
        <p:nvPicPr>
          <p:cNvPr id="27" name="Graphic 26" descr="Mouse with solid fill">
            <a:extLst>
              <a:ext uri="{FF2B5EF4-FFF2-40B4-BE49-F238E27FC236}">
                <a16:creationId xmlns:a16="http://schemas.microsoft.com/office/drawing/2014/main" id="{2B8DA1D2-53AC-401B-AAF3-E6004B40E2C2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3550602" y="4879731"/>
            <a:ext cx="914400" cy="91440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E8305924-7AA8-4E5C-A5DB-ABE7BCF3C87B}"/>
              </a:ext>
            </a:extLst>
          </p:cNvPr>
          <p:cNvSpPr txBox="1"/>
          <p:nvPr/>
        </p:nvSpPr>
        <p:spPr>
          <a:xfrm>
            <a:off x="520911" y="3547696"/>
            <a:ext cx="10951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/>
              <a:t>Human</a:t>
            </a:r>
          </a:p>
          <a:p>
            <a:pPr algn="l"/>
            <a:r>
              <a:rPr lang="en-US" dirty="0"/>
              <a:t>Operator</a:t>
            </a:r>
            <a:endParaRPr lang="en-MU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4BF1CFC-BAA1-49E1-AB16-57D7941F3D12}"/>
              </a:ext>
            </a:extLst>
          </p:cNvPr>
          <p:cNvSpPr txBox="1"/>
          <p:nvPr/>
        </p:nvSpPr>
        <p:spPr>
          <a:xfrm>
            <a:off x="2974503" y="5854168"/>
            <a:ext cx="10951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/>
              <a:t>Master Control</a:t>
            </a:r>
            <a:endParaRPr lang="en-MU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3C54077-DB3C-4AF6-8633-B2279E5AFC2B}"/>
              </a:ext>
            </a:extLst>
          </p:cNvPr>
          <p:cNvSpPr txBox="1"/>
          <p:nvPr/>
        </p:nvSpPr>
        <p:spPr>
          <a:xfrm>
            <a:off x="9281140" y="3429000"/>
            <a:ext cx="20504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/>
              <a:t>Slave side: Physical or Virtual</a:t>
            </a:r>
            <a:endParaRPr lang="en-MU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DCD4ADB-A9A9-4421-A4C8-24E2EF82F26F}"/>
              </a:ext>
            </a:extLst>
          </p:cNvPr>
          <p:cNvSpPr txBox="1"/>
          <p:nvPr/>
        </p:nvSpPr>
        <p:spPr>
          <a:xfrm>
            <a:off x="5925245" y="3582552"/>
            <a:ext cx="17876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/>
              <a:t>Communication</a:t>
            </a:r>
          </a:p>
          <a:p>
            <a:pPr algn="l"/>
            <a:r>
              <a:rPr lang="en-US" dirty="0"/>
              <a:t>Channel</a:t>
            </a:r>
            <a:endParaRPr lang="en-MU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1B87E2F-B698-4D64-B1F9-F3DC1004F683}"/>
              </a:ext>
            </a:extLst>
          </p:cNvPr>
          <p:cNvSpPr txBox="1"/>
          <p:nvPr/>
        </p:nvSpPr>
        <p:spPr>
          <a:xfrm>
            <a:off x="2868692" y="3535962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/>
              <a:t>Interface</a:t>
            </a:r>
            <a:endParaRPr lang="en-MU" dirty="0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1B66788-83F8-4E7A-895B-D716164A56E0}"/>
              </a:ext>
            </a:extLst>
          </p:cNvPr>
          <p:cNvCxnSpPr>
            <a:cxnSpLocks/>
          </p:cNvCxnSpPr>
          <p:nvPr/>
        </p:nvCxnSpPr>
        <p:spPr>
          <a:xfrm>
            <a:off x="1298967" y="4665892"/>
            <a:ext cx="1239940" cy="0"/>
          </a:xfrm>
          <a:prstGeom prst="straightConnector1">
            <a:avLst/>
          </a:prstGeom>
          <a:ln w="539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6BA024C7-7953-4508-937C-1293C7714E4E}"/>
              </a:ext>
            </a:extLst>
          </p:cNvPr>
          <p:cNvCxnSpPr>
            <a:cxnSpLocks/>
          </p:cNvCxnSpPr>
          <p:nvPr/>
        </p:nvCxnSpPr>
        <p:spPr>
          <a:xfrm flipH="1">
            <a:off x="1327480" y="5137758"/>
            <a:ext cx="1146228" cy="0"/>
          </a:xfrm>
          <a:prstGeom prst="straightConnector1">
            <a:avLst/>
          </a:prstGeom>
          <a:ln w="539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44DA3B4-FF5C-4B78-9067-F6E1F95DB582}"/>
              </a:ext>
            </a:extLst>
          </p:cNvPr>
          <p:cNvCxnSpPr>
            <a:cxnSpLocks/>
          </p:cNvCxnSpPr>
          <p:nvPr/>
        </p:nvCxnSpPr>
        <p:spPr>
          <a:xfrm flipH="1">
            <a:off x="4465002" y="5137758"/>
            <a:ext cx="1146228" cy="0"/>
          </a:xfrm>
          <a:prstGeom prst="straightConnector1">
            <a:avLst/>
          </a:prstGeom>
          <a:ln w="539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EEC0C4B-EE01-4FF4-B63F-AF9EA31CE067}"/>
              </a:ext>
            </a:extLst>
          </p:cNvPr>
          <p:cNvCxnSpPr>
            <a:cxnSpLocks/>
          </p:cNvCxnSpPr>
          <p:nvPr/>
        </p:nvCxnSpPr>
        <p:spPr>
          <a:xfrm>
            <a:off x="4460719" y="4618646"/>
            <a:ext cx="1154794" cy="0"/>
          </a:xfrm>
          <a:prstGeom prst="straightConnector1">
            <a:avLst/>
          </a:prstGeom>
          <a:ln w="539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D6CB6A40-C669-459A-99FB-E153CA704748}"/>
              </a:ext>
            </a:extLst>
          </p:cNvPr>
          <p:cNvCxnSpPr>
            <a:cxnSpLocks/>
          </p:cNvCxnSpPr>
          <p:nvPr/>
        </p:nvCxnSpPr>
        <p:spPr>
          <a:xfrm>
            <a:off x="7203839" y="4618646"/>
            <a:ext cx="1154794" cy="0"/>
          </a:xfrm>
          <a:prstGeom prst="straightConnector1">
            <a:avLst/>
          </a:prstGeom>
          <a:ln w="539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8F8B8D00-7297-425D-BFFB-E662A70263D1}"/>
              </a:ext>
            </a:extLst>
          </p:cNvPr>
          <p:cNvCxnSpPr>
            <a:cxnSpLocks/>
          </p:cNvCxnSpPr>
          <p:nvPr/>
        </p:nvCxnSpPr>
        <p:spPr>
          <a:xfrm flipH="1">
            <a:off x="7182471" y="5137758"/>
            <a:ext cx="1176162" cy="0"/>
          </a:xfrm>
          <a:prstGeom prst="straightConnector1">
            <a:avLst/>
          </a:prstGeom>
          <a:ln w="539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56ABE04C-108F-4C71-9D2D-4A56F0EB6B3B}"/>
              </a:ext>
            </a:extLst>
          </p:cNvPr>
          <p:cNvSpPr txBox="1"/>
          <p:nvPr/>
        </p:nvSpPr>
        <p:spPr>
          <a:xfrm>
            <a:off x="7182471" y="5251714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/>
              <a:t>Sensor </a:t>
            </a:r>
          </a:p>
          <a:p>
            <a:pPr algn="l"/>
            <a:r>
              <a:rPr lang="en-US" dirty="0"/>
              <a:t>Information</a:t>
            </a:r>
            <a:endParaRPr lang="en-MU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E05F02E-A616-4AC4-A833-798D7253AF43}"/>
              </a:ext>
            </a:extLst>
          </p:cNvPr>
          <p:cNvSpPr txBox="1"/>
          <p:nvPr/>
        </p:nvSpPr>
        <p:spPr>
          <a:xfrm>
            <a:off x="4428119" y="3870861"/>
            <a:ext cx="12490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/>
              <a:t>Command</a:t>
            </a:r>
          </a:p>
          <a:p>
            <a:pPr algn="l"/>
            <a:r>
              <a:rPr lang="en-US" dirty="0"/>
              <a:t>Signals</a:t>
            </a:r>
            <a:endParaRPr lang="en-MU" dirty="0"/>
          </a:p>
        </p:txBody>
      </p:sp>
    </p:spTree>
    <p:extLst>
      <p:ext uri="{BB962C8B-B14F-4D97-AF65-F5344CB8AC3E}">
        <p14:creationId xmlns:p14="http://schemas.microsoft.com/office/powerpoint/2010/main" val="15845778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 descr="Heading"/>
          <p:cNvSpPr>
            <a:spLocks noGrp="1"/>
          </p:cNvSpPr>
          <p:nvPr>
            <p:ph type="title"/>
          </p:nvPr>
        </p:nvSpPr>
        <p:spPr>
          <a:xfrm>
            <a:off x="360000" y="899999"/>
            <a:ext cx="8999900" cy="1000363"/>
          </a:xfrm>
        </p:spPr>
        <p:txBody>
          <a:bodyPr/>
          <a:lstStyle/>
          <a:p>
            <a:r>
              <a:rPr lang="en-GB" dirty="0"/>
              <a:t>Importance</a:t>
            </a:r>
          </a:p>
        </p:txBody>
      </p:sp>
      <p:sp>
        <p:nvSpPr>
          <p:cNvPr id="5" name="Text Placeholder 4" descr="Text"/>
          <p:cNvSpPr>
            <a:spLocks noGrp="1"/>
          </p:cNvSpPr>
          <p:nvPr>
            <p:ph type="body" sz="quarter" idx="13"/>
          </p:nvPr>
        </p:nvSpPr>
        <p:spPr>
          <a:xfrm>
            <a:off x="408357" y="1900362"/>
            <a:ext cx="11654421" cy="4111638"/>
          </a:xfrm>
        </p:spPr>
        <p:txBody>
          <a:bodyPr/>
          <a:lstStyle/>
          <a:p>
            <a:r>
              <a:rPr lang="en-GB" dirty="0"/>
              <a:t>Extraplanetary Exploration (Mars Rovers), Military Missions (reconnaissance, removing hazardous materials), Search and Rescue Operations (survivors of calamities)</a:t>
            </a:r>
          </a:p>
          <a:p>
            <a:endParaRPr lang="en-GB" dirty="0"/>
          </a:p>
          <a:p>
            <a:r>
              <a:rPr lang="en-GB" dirty="0"/>
              <a:t>Autonomous systems may face difficult problems in terms of tasks, terrains or situations that need teaming up with humans and that cannot be done alone.</a:t>
            </a:r>
          </a:p>
          <a:p>
            <a:endParaRPr lang="en-GB" dirty="0"/>
          </a:p>
          <a:p>
            <a:r>
              <a:rPr lang="en-GB" dirty="0"/>
              <a:t>Paramount to design a human-machine interface to maximize information while minimizing cognitive load.</a:t>
            </a:r>
          </a:p>
          <a:p>
            <a:endParaRPr lang="en-GB" dirty="0"/>
          </a:p>
          <a:p>
            <a:r>
              <a:rPr lang="en-GB" dirty="0"/>
              <a:t>Better situational awareness, greater immersion and reduced confusion.</a:t>
            </a:r>
          </a:p>
        </p:txBody>
      </p:sp>
    </p:spTree>
    <p:extLst>
      <p:ext uri="{BB962C8B-B14F-4D97-AF65-F5344CB8AC3E}">
        <p14:creationId xmlns:p14="http://schemas.microsoft.com/office/powerpoint/2010/main" val="18870948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 descr="Heading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Challenges</a:t>
            </a:r>
          </a:p>
        </p:txBody>
      </p:sp>
      <p:sp>
        <p:nvSpPr>
          <p:cNvPr id="5" name="Text Placeholder 4" descr="Text"/>
          <p:cNvSpPr>
            <a:spLocks noGrp="1"/>
          </p:cNvSpPr>
          <p:nvPr>
            <p:ph type="body" sz="quarter" idx="13"/>
          </p:nvPr>
        </p:nvSpPr>
        <p:spPr>
          <a:xfrm>
            <a:off x="360000" y="2411999"/>
            <a:ext cx="10439064" cy="3909287"/>
          </a:xfrm>
        </p:spPr>
        <p:txBody>
          <a:bodyPr/>
          <a:lstStyle/>
          <a:p>
            <a:r>
              <a:rPr lang="en-US" b="0" i="0" dirty="0">
                <a:solidFill>
                  <a:srgbClr val="1C1D1E"/>
                </a:solidFill>
                <a:effectLst/>
              </a:rPr>
              <a:t>Teleoperation is facing increasingly complicated scenarios and refined tasks.</a:t>
            </a:r>
          </a:p>
          <a:p>
            <a:endParaRPr lang="en-US" dirty="0">
              <a:solidFill>
                <a:srgbClr val="1C1D1E"/>
              </a:solidFill>
            </a:endParaRPr>
          </a:p>
          <a:p>
            <a:r>
              <a:rPr lang="en-US" dirty="0">
                <a:solidFill>
                  <a:srgbClr val="1C1D1E"/>
                </a:solidFill>
              </a:rPr>
              <a:t>Latency which can cause degraded visual image/feedback or delayed control command.</a:t>
            </a:r>
          </a:p>
          <a:p>
            <a:endParaRPr lang="en-US" dirty="0">
              <a:solidFill>
                <a:srgbClr val="1C1D1E"/>
              </a:solidFill>
            </a:endParaRPr>
          </a:p>
          <a:p>
            <a:r>
              <a:rPr lang="en-US" dirty="0">
                <a:solidFill>
                  <a:srgbClr val="1C1D1E"/>
                </a:solidFill>
              </a:rPr>
              <a:t>Improper user-interface or feedback and thus limited information.</a:t>
            </a:r>
          </a:p>
          <a:p>
            <a:endParaRPr lang="en-US" dirty="0">
              <a:solidFill>
                <a:srgbClr val="1C1D1E"/>
              </a:solidFill>
            </a:endParaRPr>
          </a:p>
          <a:p>
            <a:r>
              <a:rPr lang="en-US" dirty="0">
                <a:solidFill>
                  <a:srgbClr val="1C1D1E"/>
                </a:solidFill>
              </a:rPr>
              <a:t>Motion sickness, Cognitive overload.</a:t>
            </a:r>
          </a:p>
          <a:p>
            <a:endParaRPr lang="en-US" dirty="0">
              <a:solidFill>
                <a:srgbClr val="1C1D1E"/>
              </a:solidFill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081908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 descr="Heading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Literature Background</a:t>
            </a:r>
          </a:p>
        </p:txBody>
      </p:sp>
      <p:sp>
        <p:nvSpPr>
          <p:cNvPr id="12" name="Text Placeholder 11" descr="Text"/>
          <p:cNvSpPr>
            <a:spLocks noGrp="1"/>
          </p:cNvSpPr>
          <p:nvPr>
            <p:ph type="body" sz="quarter" idx="13"/>
          </p:nvPr>
        </p:nvSpPr>
        <p:spPr>
          <a:xfrm>
            <a:off x="360000" y="2412000"/>
            <a:ext cx="5399088" cy="4041554"/>
          </a:xfrm>
        </p:spPr>
        <p:txBody>
          <a:bodyPr/>
          <a:lstStyle/>
          <a:p>
            <a:r>
              <a:rPr lang="en-US" dirty="0">
                <a:effectLst/>
              </a:rPr>
              <a:t>Auditory interface for teleoperation - Path following experimental results [1]</a:t>
            </a:r>
          </a:p>
          <a:p>
            <a:endParaRPr lang="en-US" dirty="0"/>
          </a:p>
          <a:p>
            <a:r>
              <a:rPr lang="en-US" dirty="0">
                <a:effectLst/>
              </a:rPr>
              <a:t>Cross-modal links among vision, audition, and touch in complex environments [2]</a:t>
            </a:r>
          </a:p>
          <a:p>
            <a:endParaRPr lang="en-US" dirty="0"/>
          </a:p>
          <a:p>
            <a:r>
              <a:rPr lang="en-US" dirty="0">
                <a:effectLst/>
              </a:rPr>
              <a:t>Auditory localization in teleoperator and virtual environment systems: ideas, issues, and problems [3]</a:t>
            </a:r>
            <a:endParaRPr lang="en-GB" dirty="0"/>
          </a:p>
        </p:txBody>
      </p:sp>
      <p:sp>
        <p:nvSpPr>
          <p:cNvPr id="13" name="Text Placeholder 12" descr="Text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>
                <a:effectLst/>
              </a:rPr>
              <a:t>The potentials for spatial audio to convey information in virtual environments [4]</a:t>
            </a:r>
          </a:p>
          <a:p>
            <a:endParaRPr lang="en-US" dirty="0"/>
          </a:p>
          <a:p>
            <a:r>
              <a:rPr lang="en-US" dirty="0">
                <a:effectLst/>
              </a:rPr>
              <a:t>EFFECTS OF INTERFACE TYPE ON NAVIGATION IN A VIRTUAL SPATIAL AUDITORY ENVIRONMENT Music and Audio [5]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109987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 descr="Heading"/>
          <p:cNvSpPr>
            <a:spLocks noGrp="1"/>
          </p:cNvSpPr>
          <p:nvPr>
            <p:ph type="title"/>
          </p:nvPr>
        </p:nvSpPr>
        <p:spPr>
          <a:xfrm>
            <a:off x="360000" y="899999"/>
            <a:ext cx="8999900" cy="950782"/>
          </a:xfrm>
        </p:spPr>
        <p:txBody>
          <a:bodyPr/>
          <a:lstStyle/>
          <a:p>
            <a:r>
              <a:rPr lang="en-GB" dirty="0"/>
              <a:t>Focus</a:t>
            </a:r>
          </a:p>
        </p:txBody>
      </p:sp>
      <p:sp>
        <p:nvSpPr>
          <p:cNvPr id="12" name="Text Placeholder 11" descr="Text"/>
          <p:cNvSpPr>
            <a:spLocks noGrp="1"/>
          </p:cNvSpPr>
          <p:nvPr>
            <p:ph type="body" sz="quarter" idx="13"/>
          </p:nvPr>
        </p:nvSpPr>
        <p:spPr>
          <a:xfrm>
            <a:off x="363173" y="1963592"/>
            <a:ext cx="11465654" cy="3600000"/>
          </a:xfrm>
        </p:spPr>
        <p:txBody>
          <a:bodyPr/>
          <a:lstStyle/>
          <a:p>
            <a:r>
              <a:rPr lang="en-GB" dirty="0"/>
              <a:t>Project is focused on auditory feedback couped with a visual display in VE for navigation.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Advantages over visual feedback:</a:t>
            </a:r>
          </a:p>
          <a:p>
            <a:pPr marL="457200" indent="-457200">
              <a:buAutoNum type="arabicPeriod"/>
            </a:pPr>
            <a:r>
              <a:rPr lang="en-GB" dirty="0"/>
              <a:t>Decreases visual workload.</a:t>
            </a:r>
          </a:p>
          <a:p>
            <a:pPr marL="457200" indent="-457200">
              <a:buAutoNum type="arabicPeriod"/>
            </a:pPr>
            <a:r>
              <a:rPr lang="en-GB" dirty="0"/>
              <a:t>Requires low-bandwidth communication links.</a:t>
            </a:r>
          </a:p>
          <a:p>
            <a:pPr marL="457200" indent="-457200">
              <a:buAutoNum type="arabicPeriod"/>
            </a:pPr>
            <a:r>
              <a:rPr lang="en-GB" dirty="0"/>
              <a:t>No significant information losses during congested network.</a:t>
            </a:r>
          </a:p>
          <a:p>
            <a:pPr marL="457200" indent="-457200">
              <a:buAutoNum type="arabicPeriod"/>
            </a:pPr>
            <a:r>
              <a:rPr lang="en-GB" dirty="0"/>
              <a:t>Require less computational power.</a:t>
            </a:r>
          </a:p>
          <a:p>
            <a:pPr marL="457200" indent="-457200">
              <a:buAutoNum type="arabicPeriod"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28224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 descr="Heading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Main Tools</a:t>
            </a:r>
          </a:p>
        </p:txBody>
      </p:sp>
      <p:sp>
        <p:nvSpPr>
          <p:cNvPr id="12" name="Text Placeholder 11" descr="Text"/>
          <p:cNvSpPr>
            <a:spLocks noGrp="1"/>
          </p:cNvSpPr>
          <p:nvPr>
            <p:ph type="body" sz="quarter" idx="13"/>
          </p:nvPr>
        </p:nvSpPr>
        <p:spPr>
          <a:xfrm>
            <a:off x="931500" y="4040307"/>
            <a:ext cx="2123827" cy="750530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Rendering and Interface side</a:t>
            </a:r>
          </a:p>
        </p:txBody>
      </p:sp>
      <p:sp>
        <p:nvSpPr>
          <p:cNvPr id="13" name="Text Placeholder 12" descr="Text"/>
          <p:cNvSpPr>
            <a:spLocks noGrp="1"/>
          </p:cNvSpPr>
          <p:nvPr>
            <p:ph type="body" sz="quarter" idx="15"/>
          </p:nvPr>
        </p:nvSpPr>
        <p:spPr>
          <a:xfrm>
            <a:off x="8630378" y="5490795"/>
            <a:ext cx="3328566" cy="1002321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Processing sensor information and ground truth environment</a:t>
            </a:r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4862CECD-1D7E-4DC8-968B-2ACFDC783D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591" y="1985572"/>
            <a:ext cx="2268000" cy="1512000"/>
          </a:xfrm>
          <a:prstGeom prst="rect">
            <a:avLst/>
          </a:prstGeom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BBF72F25-974E-49CB-95A7-14F565421B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7140" y="2055236"/>
            <a:ext cx="3515499" cy="936000"/>
          </a:xfrm>
          <a:prstGeom prst="rect">
            <a:avLst/>
          </a:prstGeom>
        </p:spPr>
      </p:pic>
      <p:pic>
        <p:nvPicPr>
          <p:cNvPr id="10" name="Picture 9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038F6B0A-4EBE-4A94-BA81-9D53874665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9096" y="3497572"/>
            <a:ext cx="3954012" cy="1836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33DF375-73B5-4D30-B766-65CFAEA29A69}"/>
              </a:ext>
            </a:extLst>
          </p:cNvPr>
          <p:cNvSpPr txBox="1"/>
          <p:nvPr/>
        </p:nvSpPr>
        <p:spPr>
          <a:xfrm>
            <a:off x="4596918" y="2395463"/>
            <a:ext cx="1911101" cy="461665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l"/>
            <a:r>
              <a:rPr lang="en-US" sz="2400" b="1" dirty="0"/>
              <a:t>ROS Bridge</a:t>
            </a:r>
            <a:endParaRPr lang="en-MU" sz="2400" b="1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F321F11-222F-4505-B80F-AB54AA0ABA5E}"/>
              </a:ext>
            </a:extLst>
          </p:cNvPr>
          <p:cNvCxnSpPr>
            <a:cxnSpLocks/>
          </p:cNvCxnSpPr>
          <p:nvPr/>
        </p:nvCxnSpPr>
        <p:spPr>
          <a:xfrm>
            <a:off x="3160772" y="2482577"/>
            <a:ext cx="1239940" cy="0"/>
          </a:xfrm>
          <a:prstGeom prst="straightConnector1">
            <a:avLst/>
          </a:prstGeom>
          <a:ln w="539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8FFFD57-AEB9-4D7B-8071-7DC8D6FF9F51}"/>
              </a:ext>
            </a:extLst>
          </p:cNvPr>
          <p:cNvCxnSpPr>
            <a:cxnSpLocks/>
          </p:cNvCxnSpPr>
          <p:nvPr/>
        </p:nvCxnSpPr>
        <p:spPr>
          <a:xfrm>
            <a:off x="6689156" y="2459023"/>
            <a:ext cx="1239940" cy="0"/>
          </a:xfrm>
          <a:prstGeom prst="straightConnector1">
            <a:avLst/>
          </a:prstGeom>
          <a:ln w="539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2CBCAE0-B8B2-4285-BC88-0001C1950EE8}"/>
              </a:ext>
            </a:extLst>
          </p:cNvPr>
          <p:cNvCxnSpPr>
            <a:cxnSpLocks/>
          </p:cNvCxnSpPr>
          <p:nvPr/>
        </p:nvCxnSpPr>
        <p:spPr>
          <a:xfrm flipH="1">
            <a:off x="3160772" y="2810059"/>
            <a:ext cx="1282982" cy="0"/>
          </a:xfrm>
          <a:prstGeom prst="straightConnector1">
            <a:avLst/>
          </a:prstGeom>
          <a:ln w="539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94FD240-4E32-4E33-B613-ACCBEF3BE621}"/>
              </a:ext>
            </a:extLst>
          </p:cNvPr>
          <p:cNvCxnSpPr>
            <a:cxnSpLocks/>
          </p:cNvCxnSpPr>
          <p:nvPr/>
        </p:nvCxnSpPr>
        <p:spPr>
          <a:xfrm flipH="1">
            <a:off x="6646114" y="2771796"/>
            <a:ext cx="1282982" cy="0"/>
          </a:xfrm>
          <a:prstGeom prst="straightConnector1">
            <a:avLst/>
          </a:prstGeom>
          <a:ln w="539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99BAEBD2-7C36-4E62-B302-76EBCAECBB47}"/>
              </a:ext>
            </a:extLst>
          </p:cNvPr>
          <p:cNvSpPr txBox="1"/>
          <p:nvPr/>
        </p:nvSpPr>
        <p:spPr>
          <a:xfrm>
            <a:off x="4245007" y="2962821"/>
            <a:ext cx="306411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dirty="0">
                <a:solidFill>
                  <a:srgbClr val="202124"/>
                </a:solidFill>
                <a:latin typeface="arial" panose="020B0604020202020204" pitchFamily="34" charset="0"/>
              </a:rPr>
              <a:t>“</a:t>
            </a:r>
            <a:r>
              <a:rPr lang="en-US" b="1" i="0" dirty="0" err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Rosbridge</a:t>
            </a: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 provides a simple, socket-based programmatic access to robot interfaces and algorithms provided by ROS [6]</a:t>
            </a:r>
            <a:r>
              <a:rPr lang="en-US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”</a:t>
            </a:r>
            <a:endParaRPr lang="en-MU" b="1" dirty="0"/>
          </a:p>
        </p:txBody>
      </p:sp>
      <p:pic>
        <p:nvPicPr>
          <p:cNvPr id="24" name="Picture 23" descr="A picture containing LEGO, toy&#10;&#10;Description automatically generated">
            <a:extLst>
              <a:ext uri="{FF2B5EF4-FFF2-40B4-BE49-F238E27FC236}">
                <a16:creationId xmlns:a16="http://schemas.microsoft.com/office/drawing/2014/main" id="{D4801603-D19A-446C-9E67-ED08849995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3413" y="4879732"/>
            <a:ext cx="1800000" cy="18000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A8A7B53C-2776-436E-A191-7744EB37CAC7}"/>
              </a:ext>
            </a:extLst>
          </p:cNvPr>
          <p:cNvSpPr txBox="1"/>
          <p:nvPr/>
        </p:nvSpPr>
        <p:spPr>
          <a:xfrm>
            <a:off x="2952846" y="5508379"/>
            <a:ext cx="14478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/>
              <a:t>Husky A200 UGV mobile base</a:t>
            </a:r>
            <a:endParaRPr lang="en-MU" dirty="0"/>
          </a:p>
        </p:txBody>
      </p:sp>
    </p:spTree>
    <p:extLst>
      <p:ext uri="{BB962C8B-B14F-4D97-AF65-F5344CB8AC3E}">
        <p14:creationId xmlns:p14="http://schemas.microsoft.com/office/powerpoint/2010/main" val="28631406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 descr="Heading"/>
          <p:cNvSpPr>
            <a:spLocks noGrp="1"/>
          </p:cNvSpPr>
          <p:nvPr>
            <p:ph type="title"/>
          </p:nvPr>
        </p:nvSpPr>
        <p:spPr>
          <a:xfrm>
            <a:off x="360000" y="899999"/>
            <a:ext cx="8999900" cy="884839"/>
          </a:xfrm>
        </p:spPr>
        <p:txBody>
          <a:bodyPr/>
          <a:lstStyle/>
          <a:p>
            <a:r>
              <a:rPr lang="en-GB" dirty="0"/>
              <a:t>Experiment Setup</a:t>
            </a:r>
          </a:p>
        </p:txBody>
      </p:sp>
      <p:sp>
        <p:nvSpPr>
          <p:cNvPr id="12" name="Text Placeholder 11" descr="Text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3" name="Text Placeholder 12" descr="Text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248D8997-2B99-46AA-81DF-9EB52BB419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46" y="1852293"/>
            <a:ext cx="6336000" cy="3564000"/>
          </a:xfrm>
          <a:prstGeom prst="rect">
            <a:avLst/>
          </a:prstGeom>
        </p:spPr>
      </p:pic>
      <p:pic>
        <p:nvPicPr>
          <p:cNvPr id="5" name="Picture 4" descr="A screenshot of a computer screen&#10;&#10;Description automatically generated with medium confidence">
            <a:extLst>
              <a:ext uri="{FF2B5EF4-FFF2-40B4-BE49-F238E27FC236}">
                <a16:creationId xmlns:a16="http://schemas.microsoft.com/office/drawing/2014/main" id="{9AB64D4C-2A6B-41E0-A9A6-618F7009F3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9246" y="1992970"/>
            <a:ext cx="5769508" cy="3204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D512F1A-8F0D-495D-8D33-7D9E486F3603}"/>
              </a:ext>
            </a:extLst>
          </p:cNvPr>
          <p:cNvSpPr txBox="1"/>
          <p:nvPr/>
        </p:nvSpPr>
        <p:spPr>
          <a:xfrm>
            <a:off x="852912" y="5560501"/>
            <a:ext cx="33015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b="1" dirty="0"/>
              <a:t>Unity: What the operators see on the screen</a:t>
            </a:r>
            <a:endParaRPr lang="en-MU" sz="24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473EE4D-24EB-4DF4-90F8-EABE3532707B}"/>
              </a:ext>
            </a:extLst>
          </p:cNvPr>
          <p:cNvSpPr txBox="1"/>
          <p:nvPr/>
        </p:nvSpPr>
        <p:spPr>
          <a:xfrm>
            <a:off x="7568770" y="5488698"/>
            <a:ext cx="33015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b="1" dirty="0"/>
              <a:t>Gazebo: Ground truth of terrain</a:t>
            </a:r>
            <a:endParaRPr lang="en-MU" sz="2400" b="1" dirty="0"/>
          </a:p>
        </p:txBody>
      </p:sp>
    </p:spTree>
    <p:extLst>
      <p:ext uri="{BB962C8B-B14F-4D97-AF65-F5344CB8AC3E}">
        <p14:creationId xmlns:p14="http://schemas.microsoft.com/office/powerpoint/2010/main" val="10936492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 descr="Heading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Preliminaries</a:t>
            </a:r>
          </a:p>
        </p:txBody>
      </p:sp>
      <p:sp>
        <p:nvSpPr>
          <p:cNvPr id="12" name="Text Placeholder 11" descr="Text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Number of audio sources (2 or 4)</a:t>
            </a:r>
          </a:p>
          <a:p>
            <a:endParaRPr lang="en-GB" dirty="0"/>
          </a:p>
          <a:p>
            <a:r>
              <a:rPr lang="en-GB" dirty="0"/>
              <a:t>Position of the audio sources on the vehicle</a:t>
            </a:r>
          </a:p>
          <a:p>
            <a:endParaRPr lang="en-GB" dirty="0"/>
          </a:p>
          <a:p>
            <a:r>
              <a:rPr lang="en-GB" dirty="0"/>
              <a:t>Same or different clip(s)</a:t>
            </a:r>
          </a:p>
          <a:p>
            <a:endParaRPr lang="en-GB" dirty="0"/>
          </a:p>
          <a:p>
            <a:r>
              <a:rPr lang="en-GB" dirty="0"/>
              <a:t>Vary pitch only or volume only or both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4500693-C99B-40BA-9A8E-2409AB586FB0}"/>
              </a:ext>
            </a:extLst>
          </p:cNvPr>
          <p:cNvSpPr/>
          <p:nvPr/>
        </p:nvSpPr>
        <p:spPr>
          <a:xfrm>
            <a:off x="7409890" y="3789000"/>
            <a:ext cx="611065" cy="11430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A280AB0-3788-49E9-8D8C-48FC37E999FB}"/>
              </a:ext>
            </a:extLst>
          </p:cNvPr>
          <p:cNvSpPr/>
          <p:nvPr/>
        </p:nvSpPr>
        <p:spPr>
          <a:xfrm>
            <a:off x="7229890" y="4174374"/>
            <a:ext cx="360000" cy="360000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U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7FDBEA8-EF80-41FA-9ED6-0FAEA43B6F96}"/>
              </a:ext>
            </a:extLst>
          </p:cNvPr>
          <p:cNvSpPr/>
          <p:nvPr/>
        </p:nvSpPr>
        <p:spPr>
          <a:xfrm>
            <a:off x="7840955" y="4174374"/>
            <a:ext cx="360000" cy="360000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U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263750E-FD30-4F0E-B24A-8F3CA51B02AA}"/>
              </a:ext>
            </a:extLst>
          </p:cNvPr>
          <p:cNvSpPr/>
          <p:nvPr/>
        </p:nvSpPr>
        <p:spPr>
          <a:xfrm>
            <a:off x="9640986" y="3831975"/>
            <a:ext cx="611065" cy="11430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U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6900BEA-7D34-42F9-A4BD-561C3DF45918}"/>
              </a:ext>
            </a:extLst>
          </p:cNvPr>
          <p:cNvSpPr/>
          <p:nvPr/>
        </p:nvSpPr>
        <p:spPr>
          <a:xfrm>
            <a:off x="9766518" y="3664662"/>
            <a:ext cx="360000" cy="360000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U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2B7A20A-C42A-4278-9D7E-F435223BB0E3}"/>
              </a:ext>
            </a:extLst>
          </p:cNvPr>
          <p:cNvSpPr/>
          <p:nvPr/>
        </p:nvSpPr>
        <p:spPr>
          <a:xfrm>
            <a:off x="9754418" y="4850637"/>
            <a:ext cx="360000" cy="360000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U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3213339-9FFF-464A-9BFE-3FC9D0E20501}"/>
              </a:ext>
            </a:extLst>
          </p:cNvPr>
          <p:cNvSpPr/>
          <p:nvPr/>
        </p:nvSpPr>
        <p:spPr>
          <a:xfrm>
            <a:off x="8589032" y="1965080"/>
            <a:ext cx="611065" cy="11430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U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68AC6D4-96BF-4BC4-AA2F-DEA933DF28E0}"/>
              </a:ext>
            </a:extLst>
          </p:cNvPr>
          <p:cNvSpPr/>
          <p:nvPr/>
        </p:nvSpPr>
        <p:spPr>
          <a:xfrm>
            <a:off x="8409032" y="2350454"/>
            <a:ext cx="360000" cy="360000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U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873A164-D80F-4E32-A432-FFD84BE9F432}"/>
              </a:ext>
            </a:extLst>
          </p:cNvPr>
          <p:cNvSpPr/>
          <p:nvPr/>
        </p:nvSpPr>
        <p:spPr>
          <a:xfrm>
            <a:off x="9020097" y="2350454"/>
            <a:ext cx="360000" cy="360000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U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68EAAE0-E3E7-438A-AD1B-B9711B3A4A74}"/>
              </a:ext>
            </a:extLst>
          </p:cNvPr>
          <p:cNvSpPr/>
          <p:nvPr/>
        </p:nvSpPr>
        <p:spPr>
          <a:xfrm>
            <a:off x="8713216" y="2984796"/>
            <a:ext cx="360000" cy="360000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U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A9A9A76-CA88-4367-B9B0-B5DC01A36786}"/>
              </a:ext>
            </a:extLst>
          </p:cNvPr>
          <p:cNvSpPr/>
          <p:nvPr/>
        </p:nvSpPr>
        <p:spPr>
          <a:xfrm>
            <a:off x="8713216" y="1697687"/>
            <a:ext cx="360000" cy="360000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U"/>
          </a:p>
        </p:txBody>
      </p:sp>
    </p:spTree>
    <p:extLst>
      <p:ext uri="{BB962C8B-B14F-4D97-AF65-F5344CB8AC3E}">
        <p14:creationId xmlns:p14="http://schemas.microsoft.com/office/powerpoint/2010/main" val="4162977834"/>
      </p:ext>
    </p:extLst>
  </p:cSld>
  <p:clrMapOvr>
    <a:masterClrMapping/>
  </p:clrMapOvr>
</p:sld>
</file>

<file path=ppt/theme/theme1.xml><?xml version="1.0" encoding="utf-8"?>
<a:theme xmlns:a="http://schemas.openxmlformats.org/drawingml/2006/main" name="UCL_Mid_Purple_Slide_Theme">
  <a:themeElements>
    <a:clrScheme name="UCL Mid Purple Theme">
      <a:dk1>
        <a:srgbClr val="000000"/>
      </a:dk1>
      <a:lt1>
        <a:srgbClr val="FFFFFF"/>
      </a:lt1>
      <a:dk2>
        <a:srgbClr val="500778"/>
      </a:dk2>
      <a:lt2>
        <a:srgbClr val="DCCDE4"/>
      </a:lt2>
      <a:accent1>
        <a:srgbClr val="AC145A"/>
      </a:accent1>
      <a:accent2>
        <a:srgbClr val="C6B0BC"/>
      </a:accent2>
      <a:accent3>
        <a:srgbClr val="0097A9"/>
      </a:accent3>
      <a:accent4>
        <a:srgbClr val="8F993E"/>
      </a:accent4>
      <a:accent5>
        <a:srgbClr val="EA7600"/>
      </a:accent5>
      <a:accent6>
        <a:srgbClr val="A4DBE8"/>
      </a:accent6>
      <a:hlink>
        <a:srgbClr val="0097A9"/>
      </a:hlink>
      <a:folHlink>
        <a:srgbClr val="0097A9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dirty="0"/>
        </a:defPPr>
      </a:lstStyle>
    </a:txDef>
  </a:objectDefaults>
  <a:extraClrSchemeLst/>
  <a:custClrLst>
    <a:custClr name="name of colour">
      <a:srgbClr val="000000"/>
    </a:custClr>
  </a:custClrLst>
  <a:extLst>
    <a:ext uri="{05A4C25C-085E-4340-85A3-A5531E510DB2}">
      <thm15:themeFamily xmlns:thm15="http://schemas.microsoft.com/office/thememl/2012/main" name="UCL_Slide_Master_Black.potx" id="{3034991F-2A20-46E2-8C7B-1FA72590779C}" vid="{EFEF51F0-3C92-44B8-A75F-6D4CA060389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UCL Mid Purple Slide Theme</Template>
  <TotalTime>228</TotalTime>
  <Words>559</Words>
  <Application>Microsoft Office PowerPoint</Application>
  <PresentationFormat>Widescreen</PresentationFormat>
  <Paragraphs>91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Arial</vt:lpstr>
      <vt:lpstr>Calibri</vt:lpstr>
      <vt:lpstr>UCL_Mid_Purple_Slide_Theme</vt:lpstr>
      <vt:lpstr>Implementing an Auditory Interface to Reduce Visual Overload For Teleoperation in Virtual Environments</vt:lpstr>
      <vt:lpstr>Definition of Teleoperation</vt:lpstr>
      <vt:lpstr>Importance</vt:lpstr>
      <vt:lpstr>Challenges</vt:lpstr>
      <vt:lpstr>Literature Background</vt:lpstr>
      <vt:lpstr>Focus</vt:lpstr>
      <vt:lpstr>Main Tools</vt:lpstr>
      <vt:lpstr>Experiment Setup</vt:lpstr>
      <vt:lpstr>Preliminaries</vt:lpstr>
      <vt:lpstr>Evaluation, Hypothesis and Expectations of Main Experiments</vt:lpstr>
      <vt:lpstr>Bonus: Try on real Husky</vt:lpstr>
      <vt:lpstr>PowerPoint Presentation</vt:lpstr>
      <vt:lpstr>References</vt:lpstr>
    </vt:vector>
  </TitlesOfParts>
  <Company>University College London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Petterson, Helen</dc:creator>
  <cp:lastModifiedBy>LiPooKim Pascal</cp:lastModifiedBy>
  <cp:revision>54</cp:revision>
  <dcterms:created xsi:type="dcterms:W3CDTF">2020-09-15T10:47:50Z</dcterms:created>
  <dcterms:modified xsi:type="dcterms:W3CDTF">2021-06-22T19:33:29Z</dcterms:modified>
</cp:coreProperties>
</file>